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_rels/presentation.xml.rels" ContentType="application/vnd.openxmlformats-package.relationships+xml"/>
  <Override PartName="/ppt/media/image19.png" ContentType="image/png"/>
  <Override PartName="/ppt/media/image18.png" ContentType="image/png"/>
  <Override PartName="/ppt/media/image17.png" ContentType="image/png"/>
  <Override PartName="/ppt/media/image16.png" ContentType="image/png"/>
  <Override PartName="/ppt/media/image15.jpeg" ContentType="image/jpeg"/>
  <Override PartName="/ppt/media/image20.png" ContentType="image/png"/>
  <Override PartName="/ppt/media/image14.jpeg" ContentType="image/jpeg"/>
  <Override PartName="/ppt/media/image13.png" ContentType="image/png"/>
  <Override PartName="/ppt/media/image11.png" ContentType="image/png"/>
  <Override PartName="/ppt/media/image1.jpeg" ContentType="image/jpeg"/>
  <Override PartName="/ppt/media/image21.png" ContentType="image/png"/>
  <Override PartName="/ppt/media/image2.jpeg" ContentType="image/jpeg"/>
  <Override PartName="/ppt/media/image3.png" ContentType="image/png"/>
  <Override PartName="/ppt/media/image4.png" ContentType="image/png"/>
  <Override PartName="/ppt/media/image12.png" ContentType="image/png"/>
  <Override PartName="/ppt/media/image6.jpeg" ContentType="image/jpeg"/>
  <Override PartName="/ppt/media/image5.png" ContentType="image/png"/>
  <Override PartName="/ppt/media/image9.jpeg" ContentType="image/jpeg"/>
  <Override PartName="/ppt/media/image7.png" ContentType="image/png"/>
  <Override PartName="/ppt/media/image10.jpeg" ContentType="image/jpeg"/>
  <Override PartName="/ppt/media/image8.png" ContentType="image/png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51435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Relationship Id="rId3" Type="http://schemas.openxmlformats.org/officeDocument/2006/relationships/image" Target="../media/image13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702160" y="1203480"/>
            <a:ext cx="3738600" cy="298296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702160" y="1203480"/>
            <a:ext cx="3738600" cy="2982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4" name="" descr=""/>
          <p:cNvPicPr/>
          <p:nvPr/>
        </p:nvPicPr>
        <p:blipFill>
          <a:blip r:embed="rId2"/>
          <a:stretch/>
        </p:blipFill>
        <p:spPr>
          <a:xfrm>
            <a:off x="2702160" y="1203480"/>
            <a:ext cx="3738600" cy="2982960"/>
          </a:xfrm>
          <a:prstGeom prst="rect">
            <a:avLst/>
          </a:prstGeom>
          <a:ln>
            <a:noFill/>
          </a:ln>
        </p:spPr>
      </p:pic>
      <p:pic>
        <p:nvPicPr>
          <p:cNvPr id="75" name="" descr=""/>
          <p:cNvPicPr/>
          <p:nvPr/>
        </p:nvPicPr>
        <p:blipFill>
          <a:blip r:embed="rId3"/>
          <a:stretch/>
        </p:blipFill>
        <p:spPr>
          <a:xfrm>
            <a:off x="2702160" y="1203480"/>
            <a:ext cx="3738600" cy="2982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3" name="" descr=""/>
          <p:cNvPicPr/>
          <p:nvPr/>
        </p:nvPicPr>
        <p:blipFill>
          <a:blip r:embed="rId2"/>
          <a:stretch/>
        </p:blipFill>
        <p:spPr>
          <a:xfrm>
            <a:off x="2702160" y="1203480"/>
            <a:ext cx="3738600" cy="2982960"/>
          </a:xfrm>
          <a:prstGeom prst="rect">
            <a:avLst/>
          </a:prstGeom>
          <a:ln>
            <a:noFill/>
          </a:ln>
        </p:spPr>
      </p:pic>
      <p:pic>
        <p:nvPicPr>
          <p:cNvPr id="114" name="" descr=""/>
          <p:cNvPicPr/>
          <p:nvPr/>
        </p:nvPicPr>
        <p:blipFill>
          <a:blip r:embed="rId3"/>
          <a:stretch/>
        </p:blipFill>
        <p:spPr>
          <a:xfrm>
            <a:off x="2702160" y="1203480"/>
            <a:ext cx="3738600" cy="29829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</p:spPr>
        <p:txBody>
          <a:bodyPr lIns="0" rIns="0" tIns="0" bIns="0"/>
          <a:p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Picture 10" descr=""/>
          <p:cNvPicPr/>
          <p:nvPr/>
        </p:nvPicPr>
        <p:blipFill>
          <a:blip r:embed="rId2"/>
          <a:srcRect l="0" t="0" r="-30259" b="25003"/>
          <a:stretch/>
        </p:blipFill>
        <p:spPr>
          <a:xfrm>
            <a:off x="0" y="0"/>
            <a:ext cx="412560" cy="5141880"/>
          </a:xfrm>
          <a:prstGeom prst="rect">
            <a:avLst/>
          </a:prstGeom>
          <a:ln>
            <a:noFill/>
          </a:ln>
        </p:spPr>
      </p:pic>
      <p:pic>
        <p:nvPicPr>
          <p:cNvPr id="1" name="Picture 3" descr=""/>
          <p:cNvPicPr/>
          <p:nvPr/>
        </p:nvPicPr>
        <p:blipFill>
          <a:blip r:embed="rId3"/>
          <a:srcRect l="0" t="0" r="0" b="21074"/>
          <a:stretch/>
        </p:blipFill>
        <p:spPr>
          <a:xfrm>
            <a:off x="0" y="0"/>
            <a:ext cx="9142200" cy="5141880"/>
          </a:xfrm>
          <a:prstGeom prst="rect">
            <a:avLst/>
          </a:prstGeom>
          <a:ln>
            <a:noFill/>
          </a:ln>
        </p:spPr>
      </p:pic>
      <p:pic>
        <p:nvPicPr>
          <p:cNvPr id="2" name="Picture 6" descr=""/>
          <p:cNvPicPr/>
          <p:nvPr/>
        </p:nvPicPr>
        <p:blipFill>
          <a:blip r:embed="rId4"/>
          <a:stretch/>
        </p:blipFill>
        <p:spPr>
          <a:xfrm>
            <a:off x="1022040" y="486360"/>
            <a:ext cx="875520" cy="531360"/>
          </a:xfrm>
          <a:prstGeom prst="rect">
            <a:avLst/>
          </a:prstGeom>
          <a:ln>
            <a:noFill/>
          </a:ln>
        </p:spPr>
      </p:pic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de-DE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Titeltextes durch Klicken bearbeiten</a:t>
            </a:r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Gliederungstextes durch Klicken bearbeiten</a:t>
            </a:r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Zweite Gliederungsebene</a:t>
            </a:r>
            <a:endParaRPr b="0" lang="de-DE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Dritte Gliederungsebene</a:t>
            </a:r>
            <a:endParaRPr b="0" lang="de-DE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Vierte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Fünfte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Sechste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Siebte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10" descr=""/>
          <p:cNvPicPr/>
          <p:nvPr/>
        </p:nvPicPr>
        <p:blipFill>
          <a:blip r:embed="rId2"/>
          <a:srcRect l="0" t="0" r="-30259" b="25003"/>
          <a:stretch/>
        </p:blipFill>
        <p:spPr>
          <a:xfrm>
            <a:off x="0" y="0"/>
            <a:ext cx="412560" cy="5141880"/>
          </a:xfrm>
          <a:prstGeom prst="rect">
            <a:avLst/>
          </a:prstGeom>
          <a:ln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de-DE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Titeltextes durch Klicken bearbeiten</a:t>
            </a:r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Gliederungstextes durch Klicken bearbeiten</a:t>
            </a:r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Zweite Gliederungsebene</a:t>
            </a:r>
            <a:endParaRPr b="0" lang="de-DE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Dritte Gliederungsebene</a:t>
            </a:r>
            <a:endParaRPr b="0" lang="de-DE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Vierte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Fünfte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Sechste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Siebte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10" descr=""/>
          <p:cNvPicPr/>
          <p:nvPr/>
        </p:nvPicPr>
        <p:blipFill>
          <a:blip r:embed="rId2"/>
          <a:srcRect l="0" t="0" r="-30259" b="25003"/>
          <a:stretch/>
        </p:blipFill>
        <p:spPr>
          <a:xfrm>
            <a:off x="0" y="0"/>
            <a:ext cx="412560" cy="5141880"/>
          </a:xfrm>
          <a:prstGeom prst="rect">
            <a:avLst/>
          </a:prstGeom>
          <a:ln>
            <a:noFill/>
          </a:ln>
        </p:spPr>
      </p:pic>
      <p:pic>
        <p:nvPicPr>
          <p:cNvPr id="77" name="Picture 4" descr=""/>
          <p:cNvPicPr/>
          <p:nvPr/>
        </p:nvPicPr>
        <p:blipFill>
          <a:blip r:embed="rId3"/>
          <a:srcRect l="0" t="0" r="0" b="21074"/>
          <a:stretch/>
        </p:blipFill>
        <p:spPr>
          <a:xfrm>
            <a:off x="0" y="0"/>
            <a:ext cx="9142200" cy="5141880"/>
          </a:xfrm>
          <a:prstGeom prst="rect">
            <a:avLst/>
          </a:prstGeom>
          <a:ln>
            <a:noFill/>
          </a:ln>
        </p:spPr>
      </p:pic>
      <p:pic>
        <p:nvPicPr>
          <p:cNvPr id="78" name="Picture 3" descr=""/>
          <p:cNvPicPr/>
          <p:nvPr/>
        </p:nvPicPr>
        <p:blipFill>
          <a:blip r:embed="rId4"/>
          <a:stretch/>
        </p:blipFill>
        <p:spPr>
          <a:xfrm>
            <a:off x="3566160" y="2016000"/>
            <a:ext cx="1967760" cy="1103040"/>
          </a:xfrm>
          <a:prstGeom prst="rect">
            <a:avLst/>
          </a:prstGeom>
          <a:ln>
            <a:noFill/>
          </a:ln>
        </p:spPr>
      </p:pic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de-DE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Titeltextes durch Klicken bearbeiten</a:t>
            </a:r>
            <a:endParaRPr b="0" lang="de-DE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Format des Gliederungstextes durch Klicken bearbeiten</a:t>
            </a:r>
            <a:endParaRPr b="0" lang="de-DE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Zweite Gliederungsebene</a:t>
            </a:r>
            <a:endParaRPr b="0" lang="de-DE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Dritte Gliederungsebene</a:t>
            </a:r>
            <a:endParaRPr b="0" lang="de-DE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Vierte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Fünfte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Sechste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Siebte Gliederungsebene</a:t>
            </a:r>
            <a:endParaRPr b="0" lang="de-DE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hyperlink" Target="https://support.sap.com/support-programs-services/services/trust-center/sso.html" TargetMode="External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867960" y="1080360"/>
            <a:ext cx="7402680" cy="1788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b="1" lang="de-DE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SAP S-User ID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CustomShape 2"/>
          <p:cNvSpPr/>
          <p:nvPr/>
        </p:nvSpPr>
        <p:spPr>
          <a:xfrm>
            <a:off x="867960" y="2926800"/>
            <a:ext cx="7402680" cy="78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7" name="CustomShape 3"/>
          <p:cNvSpPr/>
          <p:nvPr/>
        </p:nvSpPr>
        <p:spPr>
          <a:xfrm>
            <a:off x="867960" y="4218840"/>
            <a:ext cx="3252240" cy="68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Name: Ulrich Schairer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Title:</a:t>
            </a: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SAP Architect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Email:</a:t>
            </a: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de-DE" sz="11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ulrich.schairer@suse.com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" descr=""/>
          <p:cNvPicPr/>
          <p:nvPr/>
        </p:nvPicPr>
        <p:blipFill>
          <a:blip r:embed="rId1"/>
          <a:stretch/>
        </p:blipFill>
        <p:spPr>
          <a:xfrm>
            <a:off x="24840" y="9360"/>
            <a:ext cx="9143280" cy="51426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" descr=""/>
          <p:cNvPicPr/>
          <p:nvPr/>
        </p:nvPicPr>
        <p:blipFill>
          <a:blip r:embed="rId1"/>
          <a:stretch/>
        </p:blipFill>
        <p:spPr>
          <a:xfrm>
            <a:off x="24840" y="9360"/>
            <a:ext cx="9143280" cy="51426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" descr=""/>
          <p:cNvPicPr/>
          <p:nvPr/>
        </p:nvPicPr>
        <p:blipFill>
          <a:blip r:embed="rId1"/>
          <a:stretch/>
        </p:blipFill>
        <p:spPr>
          <a:xfrm>
            <a:off x="24840" y="9360"/>
            <a:ext cx="9143280" cy="51426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" descr=""/>
          <p:cNvPicPr/>
          <p:nvPr/>
        </p:nvPicPr>
        <p:blipFill>
          <a:blip r:embed="rId1"/>
          <a:stretch/>
        </p:blipFill>
        <p:spPr>
          <a:xfrm>
            <a:off x="24840" y="-27360"/>
            <a:ext cx="9143280" cy="51426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transition spd="med">
    <p:fade/>
  </p:transition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874800" y="343080"/>
            <a:ext cx="796428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ts val="14"/>
              </a:lnSpc>
            </a:pPr>
            <a:r>
              <a:rPr b="1" lang="de-DE" sz="28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Agenda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>
            <a:off x="874800" y="1132200"/>
            <a:ext cx="7964280" cy="3530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d2c4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Howto create a SAP S-User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d2c4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Howto create a Single Sign On certificate for this SAP S-User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d2c4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What to use the SAP S-User for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874800" y="343080"/>
            <a:ext cx="796428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ts val="14"/>
              </a:lnSpc>
            </a:pPr>
            <a:r>
              <a:rPr b="1" lang="de-DE" sz="28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Howto create a SAP S-User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>
          <a:xfrm>
            <a:off x="874800" y="1132200"/>
            <a:ext cx="7964280" cy="3530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SAP Self Service does not work anymore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For SAP S-User creation contact your SAP admin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EMEA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864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Markus Gürtler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864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Peter Schinagl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864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Naji Almahmoud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648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US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864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Jeff Lindholm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864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Kha Du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874800" y="1132200"/>
            <a:ext cx="7964280" cy="3530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Navigate to SAP service marketplace with your web browser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Look for single-sign-on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direct link is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de-DE" sz="14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https://support.sap.com/support-programs-services/services/trust-center/sso.html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Login with your S-User name and password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Then click on your name in the top menu bar and choose "Get a browser Certificate (SAP Passport)"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If not imported to your web browser import certificate into your browser.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The SSO certificate will be valid for one year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CustomShape 2"/>
          <p:cNvSpPr/>
          <p:nvPr/>
        </p:nvSpPr>
        <p:spPr>
          <a:xfrm>
            <a:off x="874800" y="343080"/>
            <a:ext cx="796428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ts val="14"/>
              </a:lnSpc>
            </a:pPr>
            <a:r>
              <a:rPr b="1" lang="de-DE" sz="28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Howto create a Single Sign On certificate for the SAP S-User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" descr=""/>
          <p:cNvPicPr/>
          <p:nvPr/>
        </p:nvPicPr>
        <p:blipFill>
          <a:blip r:embed="rId1"/>
          <a:stretch/>
        </p:blipFill>
        <p:spPr>
          <a:xfrm>
            <a:off x="864360" y="559800"/>
            <a:ext cx="7775280" cy="426384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" descr=""/>
          <p:cNvPicPr/>
          <p:nvPr/>
        </p:nvPicPr>
        <p:blipFill>
          <a:blip r:embed="rId1"/>
          <a:stretch/>
        </p:blipFill>
        <p:spPr>
          <a:xfrm>
            <a:off x="504360" y="329040"/>
            <a:ext cx="7991280" cy="44946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1152000" y="726120"/>
            <a:ext cx="7608240" cy="402588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874800" y="343080"/>
            <a:ext cx="7964280" cy="583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ts val="14"/>
              </a:lnSpc>
            </a:pPr>
            <a:r>
              <a:rPr b="1" lang="de-DE" sz="28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SAP Service Marketplace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CustomShape 2"/>
          <p:cNvSpPr/>
          <p:nvPr/>
        </p:nvSpPr>
        <p:spPr>
          <a:xfrm>
            <a:off x="874800" y="1132200"/>
            <a:ext cx="7964280" cy="3530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d2c4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SAP Service Marketplace https://service.sap.com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129600" indent="-127800">
              <a:lnSpc>
                <a:spcPct val="100000"/>
              </a:lnSpc>
              <a:buClr>
                <a:srgbClr val="0d2c40"/>
              </a:buClr>
              <a:buFont typeface="Arial"/>
              <a:buChar char="•"/>
            </a:pPr>
            <a:r>
              <a:rPr b="0" lang="de-DE" sz="1400" spc="-1" strike="noStrike">
                <a:solidFill>
                  <a:srgbClr val="0d2c4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Download of SAP hostagent</a:t>
            </a: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de-DE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ransition spd="med">
    <p:fade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" descr=""/>
          <p:cNvPicPr/>
          <p:nvPr/>
        </p:nvPicPr>
        <p:blipFill>
          <a:blip r:embed="rId1"/>
          <a:stretch/>
        </p:blipFill>
        <p:spPr>
          <a:xfrm>
            <a:off x="24840" y="9360"/>
            <a:ext cx="9143280" cy="5142600"/>
          </a:xfrm>
          <a:prstGeom prst="rect">
            <a:avLst/>
          </a:prstGeom>
          <a:ln>
            <a:noFill/>
          </a:ln>
        </p:spPr>
      </p:pic>
    </p:spTree>
  </p:cSld>
  <p:transition spd="med">
    <p:fade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SUSE_16-9_Template_2016 v2_ks</Template>
  <TotalTime>642</TotalTime>
  <Application>LibreOffice/5.2.6.2$Linux_X86_64 LibreOffice_project/a3100ed2409ebf1c212f5048fbe377c281438fdc</Application>
  <Words>2753</Words>
  <Paragraphs>1045</Paragraphs>
  <Company>Novell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2016-08-18T18:14:36Z</dcterms:created>
  <dc:creator>Karlin Stokes</dc:creator>
  <dc:description/>
  <dc:language>de-DE</dc:language>
  <cp:lastModifiedBy/>
  <dcterms:modified xsi:type="dcterms:W3CDTF">2017-07-19T09:54:20Z</dcterms:modified>
  <cp:revision>125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Novell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On-screen Show (16:9)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54</vt:i4>
  </property>
</Properties>
</file>