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>
    <p:restoredLeft sz="15620"/>
    <p:restoredTop sz="94660"/>
  </p:normalViewPr>
  <p:slideViewPr>
    <p:cSldViewPr snapToGrid="0" snapToObjects="1">
      <p:cViewPr>
        <p:scale>
          <a:sx n="400" d="100"/>
          <a:sy n="400" d="100"/>
        </p:scale>
        <p:origin x="1992" y="10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7341-D25B-7C46-B71C-7E91F8A7CA43}" type="datetimeFigureOut">
              <a:rPr lang="en-US" smtClean="0"/>
              <a:pPr/>
              <a:t>9/23/14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3854-970B-5A46-B153-29A3CE3E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816413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s0</a:t>
            </a:r>
            <a:endParaRPr lang="en-US" sz="500" dirty="0"/>
          </a:p>
        </p:txBody>
      </p:sp>
      <p:sp>
        <p:nvSpPr>
          <p:cNvPr id="16" name="Rounded Rectangle 15"/>
          <p:cNvSpPr/>
          <p:nvPr/>
        </p:nvSpPr>
        <p:spPr>
          <a:xfrm>
            <a:off x="2033720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s1</a:t>
            </a:r>
            <a:endParaRPr lang="en-US" sz="500" dirty="0"/>
          </a:p>
        </p:txBody>
      </p:sp>
      <p:sp>
        <p:nvSpPr>
          <p:cNvPr id="17" name="Rounded Rectangle 16"/>
          <p:cNvSpPr/>
          <p:nvPr/>
        </p:nvSpPr>
        <p:spPr>
          <a:xfrm>
            <a:off x="2251027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s2</a:t>
            </a:r>
            <a:endParaRPr lang="en-US" sz="500" dirty="0"/>
          </a:p>
        </p:txBody>
      </p:sp>
      <p:sp>
        <p:nvSpPr>
          <p:cNvPr id="19" name="Rounded Rectangle 18"/>
          <p:cNvSpPr/>
          <p:nvPr/>
        </p:nvSpPr>
        <p:spPr>
          <a:xfrm>
            <a:off x="2468334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s3</a:t>
            </a:r>
            <a:endParaRPr lang="en-US" sz="500" dirty="0"/>
          </a:p>
        </p:txBody>
      </p:sp>
      <p:sp>
        <p:nvSpPr>
          <p:cNvPr id="20" name="Rounded Rectangle 19"/>
          <p:cNvSpPr/>
          <p:nvPr/>
        </p:nvSpPr>
        <p:spPr>
          <a:xfrm>
            <a:off x="2685641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s4</a:t>
            </a:r>
            <a:endParaRPr lang="en-US" sz="500" dirty="0"/>
          </a:p>
        </p:txBody>
      </p:sp>
      <p:sp>
        <p:nvSpPr>
          <p:cNvPr id="21" name="Rounded Rectangle 20"/>
          <p:cNvSpPr/>
          <p:nvPr/>
        </p:nvSpPr>
        <p:spPr>
          <a:xfrm>
            <a:off x="2902948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s5</a:t>
            </a:r>
            <a:endParaRPr lang="en-US" sz="500" dirty="0"/>
          </a:p>
        </p:txBody>
      </p:sp>
      <p:sp>
        <p:nvSpPr>
          <p:cNvPr id="22" name="Rounded Rectangle 21"/>
          <p:cNvSpPr/>
          <p:nvPr/>
        </p:nvSpPr>
        <p:spPr>
          <a:xfrm>
            <a:off x="3120255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s6</a:t>
            </a:r>
            <a:endParaRPr lang="en-US" sz="500" dirty="0"/>
          </a:p>
        </p:txBody>
      </p:sp>
      <p:sp>
        <p:nvSpPr>
          <p:cNvPr id="23" name="Rounded Rectangle 22"/>
          <p:cNvSpPr/>
          <p:nvPr/>
        </p:nvSpPr>
        <p:spPr>
          <a:xfrm>
            <a:off x="3337561" y="123768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s7</a:t>
            </a:r>
            <a:endParaRPr lang="en-US" sz="500" dirty="0"/>
          </a:p>
        </p:txBody>
      </p:sp>
      <p:sp>
        <p:nvSpPr>
          <p:cNvPr id="48" name="Rounded Rectangle 47"/>
          <p:cNvSpPr/>
          <p:nvPr/>
        </p:nvSpPr>
        <p:spPr>
          <a:xfrm>
            <a:off x="2543129" y="1969205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root</a:t>
            </a:r>
            <a:endParaRPr lang="en-US" sz="500" dirty="0"/>
          </a:p>
        </p:txBody>
      </p:sp>
      <p:sp>
        <p:nvSpPr>
          <p:cNvPr id="101" name="Oval 100"/>
          <p:cNvSpPr/>
          <p:nvPr/>
        </p:nvSpPr>
        <p:spPr>
          <a:xfrm>
            <a:off x="2285562" y="148152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3" name="Oval 102"/>
          <p:cNvSpPr/>
          <p:nvPr/>
        </p:nvSpPr>
        <p:spPr>
          <a:xfrm>
            <a:off x="2494423" y="148152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4" name="Oval 103"/>
          <p:cNvSpPr/>
          <p:nvPr/>
        </p:nvSpPr>
        <p:spPr>
          <a:xfrm>
            <a:off x="2703284" y="148152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6" name="Oval 105"/>
          <p:cNvSpPr/>
          <p:nvPr/>
        </p:nvSpPr>
        <p:spPr>
          <a:xfrm>
            <a:off x="2912145" y="148152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05" name="Oval 104"/>
          <p:cNvSpPr/>
          <p:nvPr/>
        </p:nvSpPr>
        <p:spPr>
          <a:xfrm>
            <a:off x="2493726" y="172536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125" name="Oval 124"/>
          <p:cNvSpPr/>
          <p:nvPr/>
        </p:nvSpPr>
        <p:spPr>
          <a:xfrm>
            <a:off x="2700609" y="1725365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cxnSp>
        <p:nvCxnSpPr>
          <p:cNvPr id="130" name="Straight Arrow Connector 129"/>
          <p:cNvCxnSpPr>
            <a:stCxn id="15" idx="2"/>
            <a:endCxn id="101" idx="1"/>
          </p:cNvCxnSpPr>
          <p:nvPr/>
        </p:nvCxnSpPr>
        <p:spPr>
          <a:xfrm rot="16200000" flipH="1">
            <a:off x="2029652" y="1225614"/>
            <a:ext cx="150181" cy="39377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>
            <a:stCxn id="16" idx="2"/>
            <a:endCxn id="101" idx="0"/>
          </p:cNvCxnSpPr>
          <p:nvPr/>
        </p:nvCxnSpPr>
        <p:spPr>
          <a:xfrm rot="16200000" flipH="1">
            <a:off x="2165737" y="1306836"/>
            <a:ext cx="134112" cy="21526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>
            <a:stCxn id="17" idx="2"/>
            <a:endCxn id="103" idx="1"/>
          </p:cNvCxnSpPr>
          <p:nvPr/>
        </p:nvCxnSpPr>
        <p:spPr>
          <a:xfrm rot="16200000" flipH="1">
            <a:off x="2357391" y="1332489"/>
            <a:ext cx="150181" cy="18002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>
            <a:stCxn id="19" idx="2"/>
            <a:endCxn id="103" idx="0"/>
          </p:cNvCxnSpPr>
          <p:nvPr/>
        </p:nvCxnSpPr>
        <p:spPr>
          <a:xfrm rot="16200000" flipH="1">
            <a:off x="2493476" y="1413711"/>
            <a:ext cx="134112" cy="151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>
            <a:stCxn id="20" idx="2"/>
            <a:endCxn id="104" idx="0"/>
          </p:cNvCxnSpPr>
          <p:nvPr/>
        </p:nvCxnSpPr>
        <p:spPr>
          <a:xfrm rot="5400000">
            <a:off x="2708746" y="1413190"/>
            <a:ext cx="134112" cy="255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21" idx="2"/>
            <a:endCxn id="104" idx="7"/>
          </p:cNvCxnSpPr>
          <p:nvPr/>
        </p:nvCxnSpPr>
        <p:spPr>
          <a:xfrm rot="5400000">
            <a:off x="2820576" y="1323781"/>
            <a:ext cx="150181" cy="197445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stCxn id="22" idx="2"/>
            <a:endCxn id="106" idx="0"/>
          </p:cNvCxnSpPr>
          <p:nvPr/>
        </p:nvCxnSpPr>
        <p:spPr>
          <a:xfrm rot="5400000">
            <a:off x="3022296" y="1292126"/>
            <a:ext cx="134112" cy="24468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23" idx="2"/>
            <a:endCxn id="106" idx="7"/>
          </p:cNvCxnSpPr>
          <p:nvPr/>
        </p:nvCxnSpPr>
        <p:spPr>
          <a:xfrm rot="5400000">
            <a:off x="3142313" y="1210905"/>
            <a:ext cx="150181" cy="423197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>
            <a:stCxn id="101" idx="4"/>
            <a:endCxn id="105" idx="1"/>
          </p:cNvCxnSpPr>
          <p:nvPr/>
        </p:nvCxnSpPr>
        <p:spPr>
          <a:xfrm rot="16200000" flipH="1">
            <a:off x="2350020" y="1581658"/>
            <a:ext cx="150181" cy="169369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>
            <a:stCxn id="103" idx="4"/>
            <a:endCxn id="105" idx="0"/>
          </p:cNvCxnSpPr>
          <p:nvPr/>
        </p:nvCxnSpPr>
        <p:spPr>
          <a:xfrm rot="5400000">
            <a:off x="2481883" y="1657961"/>
            <a:ext cx="134112" cy="697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04" idx="4"/>
            <a:endCxn id="125" idx="0"/>
          </p:cNvCxnSpPr>
          <p:nvPr/>
        </p:nvCxnSpPr>
        <p:spPr>
          <a:xfrm rot="5400000">
            <a:off x="2689755" y="1656972"/>
            <a:ext cx="134112" cy="2675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>
            <a:stCxn id="106" idx="4"/>
            <a:endCxn id="125" idx="7"/>
          </p:cNvCxnSpPr>
          <p:nvPr/>
        </p:nvCxnSpPr>
        <p:spPr>
          <a:xfrm rot="5400000">
            <a:off x="2805549" y="1579973"/>
            <a:ext cx="150181" cy="172741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105" idx="4"/>
            <a:endCxn id="48" idx="0"/>
          </p:cNvCxnSpPr>
          <p:nvPr/>
        </p:nvCxnSpPr>
        <p:spPr>
          <a:xfrm rot="16200000" flipH="1">
            <a:off x="2524523" y="1859159"/>
            <a:ext cx="134112" cy="85979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>
            <a:stCxn id="48" idx="0"/>
            <a:endCxn id="125" idx="4"/>
          </p:cNvCxnSpPr>
          <p:nvPr/>
        </p:nvCxnSpPr>
        <p:spPr>
          <a:xfrm rot="5400000" flipH="1" flipV="1">
            <a:off x="2627965" y="1841697"/>
            <a:ext cx="134112" cy="120904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8" name="Rounded Rectangle 247"/>
          <p:cNvSpPr/>
          <p:nvPr/>
        </p:nvSpPr>
        <p:spPr>
          <a:xfrm>
            <a:off x="3672841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s0</a:t>
            </a:r>
            <a:endParaRPr lang="en-US" sz="500" dirty="0"/>
          </a:p>
        </p:txBody>
      </p:sp>
      <p:sp>
        <p:nvSpPr>
          <p:cNvPr id="249" name="Rounded Rectangle 248"/>
          <p:cNvSpPr/>
          <p:nvPr/>
        </p:nvSpPr>
        <p:spPr>
          <a:xfrm>
            <a:off x="3890148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s1</a:t>
            </a:r>
            <a:endParaRPr lang="en-US" sz="500" dirty="0"/>
          </a:p>
        </p:txBody>
      </p:sp>
      <p:sp>
        <p:nvSpPr>
          <p:cNvPr id="250" name="Rounded Rectangle 249"/>
          <p:cNvSpPr/>
          <p:nvPr/>
        </p:nvSpPr>
        <p:spPr>
          <a:xfrm>
            <a:off x="4107455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s2</a:t>
            </a:r>
            <a:endParaRPr lang="en-US" sz="500" dirty="0"/>
          </a:p>
        </p:txBody>
      </p:sp>
      <p:sp>
        <p:nvSpPr>
          <p:cNvPr id="251" name="Rounded Rectangle 250"/>
          <p:cNvSpPr/>
          <p:nvPr/>
        </p:nvSpPr>
        <p:spPr>
          <a:xfrm>
            <a:off x="4324762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s3</a:t>
            </a:r>
            <a:endParaRPr lang="en-US" sz="500" dirty="0"/>
          </a:p>
        </p:txBody>
      </p:sp>
      <p:sp>
        <p:nvSpPr>
          <p:cNvPr id="252" name="Rounded Rectangle 251"/>
          <p:cNvSpPr/>
          <p:nvPr/>
        </p:nvSpPr>
        <p:spPr>
          <a:xfrm>
            <a:off x="4542069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s4</a:t>
            </a:r>
            <a:endParaRPr lang="en-US" sz="500" dirty="0"/>
          </a:p>
        </p:txBody>
      </p:sp>
      <p:sp>
        <p:nvSpPr>
          <p:cNvPr id="253" name="Rounded Rectangle 252"/>
          <p:cNvSpPr/>
          <p:nvPr/>
        </p:nvSpPr>
        <p:spPr>
          <a:xfrm>
            <a:off x="4759376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s5</a:t>
            </a:r>
            <a:endParaRPr lang="en-US" sz="500" dirty="0"/>
          </a:p>
        </p:txBody>
      </p:sp>
      <p:sp>
        <p:nvSpPr>
          <p:cNvPr id="254" name="Rounded Rectangle 253"/>
          <p:cNvSpPr/>
          <p:nvPr/>
        </p:nvSpPr>
        <p:spPr>
          <a:xfrm>
            <a:off x="4976683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s6</a:t>
            </a:r>
            <a:endParaRPr lang="en-US" sz="500" dirty="0"/>
          </a:p>
        </p:txBody>
      </p:sp>
      <p:sp>
        <p:nvSpPr>
          <p:cNvPr id="255" name="Rounded Rectangle 254"/>
          <p:cNvSpPr/>
          <p:nvPr/>
        </p:nvSpPr>
        <p:spPr>
          <a:xfrm>
            <a:off x="5193989" y="123768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s7</a:t>
            </a:r>
            <a:endParaRPr lang="en-US" sz="500" dirty="0"/>
          </a:p>
        </p:txBody>
      </p:sp>
      <p:sp>
        <p:nvSpPr>
          <p:cNvPr id="256" name="Rounded Rectangle 255"/>
          <p:cNvSpPr/>
          <p:nvPr/>
        </p:nvSpPr>
        <p:spPr>
          <a:xfrm>
            <a:off x="4416202" y="1725364"/>
            <a:ext cx="182880" cy="109728"/>
          </a:xfrm>
          <a:prstGeom prst="roundRect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sz="500" dirty="0" smtClean="0"/>
              <a:t>root</a:t>
            </a:r>
            <a:endParaRPr lang="en-US" sz="500" dirty="0"/>
          </a:p>
        </p:txBody>
      </p:sp>
      <p:sp>
        <p:nvSpPr>
          <p:cNvPr id="257" name="Oval 256"/>
          <p:cNvSpPr/>
          <p:nvPr/>
        </p:nvSpPr>
        <p:spPr>
          <a:xfrm>
            <a:off x="4141990" y="1481524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258" name="Oval 257"/>
          <p:cNvSpPr/>
          <p:nvPr/>
        </p:nvSpPr>
        <p:spPr>
          <a:xfrm>
            <a:off x="4350851" y="1481524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259" name="Oval 258"/>
          <p:cNvSpPr/>
          <p:nvPr/>
        </p:nvSpPr>
        <p:spPr>
          <a:xfrm>
            <a:off x="4559712" y="1481524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sp>
        <p:nvSpPr>
          <p:cNvPr id="260" name="Oval 259"/>
          <p:cNvSpPr/>
          <p:nvPr/>
        </p:nvSpPr>
        <p:spPr>
          <a:xfrm>
            <a:off x="4768573" y="1481524"/>
            <a:ext cx="109728" cy="109728"/>
          </a:xfrm>
          <a:prstGeom prst="ellipse">
            <a:avLst/>
          </a:prstGeom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en-US" sz="500" dirty="0"/>
          </a:p>
        </p:txBody>
      </p:sp>
      <p:cxnSp>
        <p:nvCxnSpPr>
          <p:cNvPr id="263" name="Straight Arrow Connector 262"/>
          <p:cNvCxnSpPr>
            <a:stCxn id="248" idx="2"/>
            <a:endCxn id="257" idx="1"/>
          </p:cNvCxnSpPr>
          <p:nvPr/>
        </p:nvCxnSpPr>
        <p:spPr>
          <a:xfrm rot="16200000" flipH="1">
            <a:off x="3886080" y="1225613"/>
            <a:ext cx="150181" cy="39377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Arrow Connector 263"/>
          <p:cNvCxnSpPr>
            <a:stCxn id="249" idx="2"/>
            <a:endCxn id="257" idx="0"/>
          </p:cNvCxnSpPr>
          <p:nvPr/>
        </p:nvCxnSpPr>
        <p:spPr>
          <a:xfrm rot="16200000" flipH="1">
            <a:off x="4022165" y="1306835"/>
            <a:ext cx="134112" cy="21526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>
            <a:stCxn id="250" idx="2"/>
            <a:endCxn id="258" idx="1"/>
          </p:cNvCxnSpPr>
          <p:nvPr/>
        </p:nvCxnSpPr>
        <p:spPr>
          <a:xfrm rot="16200000" flipH="1">
            <a:off x="4213819" y="1332488"/>
            <a:ext cx="150181" cy="18002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/>
          <p:cNvCxnSpPr>
            <a:stCxn id="251" idx="2"/>
            <a:endCxn id="258" idx="0"/>
          </p:cNvCxnSpPr>
          <p:nvPr/>
        </p:nvCxnSpPr>
        <p:spPr>
          <a:xfrm rot="16200000" flipH="1">
            <a:off x="4349904" y="1413710"/>
            <a:ext cx="134112" cy="151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Arrow Connector 266"/>
          <p:cNvCxnSpPr>
            <a:stCxn id="252" idx="2"/>
            <a:endCxn id="259" idx="0"/>
          </p:cNvCxnSpPr>
          <p:nvPr/>
        </p:nvCxnSpPr>
        <p:spPr>
          <a:xfrm rot="5400000">
            <a:off x="4565174" y="1413189"/>
            <a:ext cx="134112" cy="255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>
            <a:stCxn id="253" idx="2"/>
            <a:endCxn id="259" idx="7"/>
          </p:cNvCxnSpPr>
          <p:nvPr/>
        </p:nvCxnSpPr>
        <p:spPr>
          <a:xfrm rot="5400000">
            <a:off x="4677004" y="1323780"/>
            <a:ext cx="150181" cy="197445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Arrow Connector 268"/>
          <p:cNvCxnSpPr>
            <a:stCxn id="254" idx="2"/>
            <a:endCxn id="260" idx="0"/>
          </p:cNvCxnSpPr>
          <p:nvPr/>
        </p:nvCxnSpPr>
        <p:spPr>
          <a:xfrm rot="5400000">
            <a:off x="4878724" y="1292125"/>
            <a:ext cx="134112" cy="244686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Arrow Connector 269"/>
          <p:cNvCxnSpPr>
            <a:stCxn id="255" idx="2"/>
            <a:endCxn id="260" idx="7"/>
          </p:cNvCxnSpPr>
          <p:nvPr/>
        </p:nvCxnSpPr>
        <p:spPr>
          <a:xfrm rot="5400000">
            <a:off x="4998741" y="1210904"/>
            <a:ext cx="150181" cy="423197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Arrow Connector 270"/>
          <p:cNvCxnSpPr>
            <a:stCxn id="257" idx="4"/>
            <a:endCxn id="256" idx="0"/>
          </p:cNvCxnSpPr>
          <p:nvPr/>
        </p:nvCxnSpPr>
        <p:spPr>
          <a:xfrm rot="16200000" flipH="1">
            <a:off x="4285192" y="1502914"/>
            <a:ext cx="134112" cy="310788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>
            <a:stCxn id="258" idx="4"/>
            <a:endCxn id="256" idx="0"/>
          </p:cNvCxnSpPr>
          <p:nvPr/>
        </p:nvCxnSpPr>
        <p:spPr>
          <a:xfrm rot="16200000" flipH="1">
            <a:off x="4389622" y="1607344"/>
            <a:ext cx="134112" cy="101927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Arrow Connector 272"/>
          <p:cNvCxnSpPr>
            <a:stCxn id="259" idx="4"/>
            <a:endCxn id="256" idx="0"/>
          </p:cNvCxnSpPr>
          <p:nvPr/>
        </p:nvCxnSpPr>
        <p:spPr>
          <a:xfrm rot="5400000">
            <a:off x="4494053" y="1604841"/>
            <a:ext cx="134112" cy="106934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Arrow Connector 273"/>
          <p:cNvCxnSpPr>
            <a:stCxn id="260" idx="4"/>
            <a:endCxn id="256" idx="0"/>
          </p:cNvCxnSpPr>
          <p:nvPr/>
        </p:nvCxnSpPr>
        <p:spPr>
          <a:xfrm rot="5400000">
            <a:off x="4598484" y="1500411"/>
            <a:ext cx="134112" cy="315795"/>
          </a:xfrm>
          <a:prstGeom prst="straightConnector1">
            <a:avLst/>
          </a:prstGeom>
          <a:ln w="6350" cap="flat" cmpd="sng" algn="ctr">
            <a:solidFill>
              <a:srgbClr val="000000"/>
            </a:solidFill>
            <a:prstDash val="solid"/>
            <a:round/>
            <a:headEnd type="stealth" w="sm" len="sm"/>
            <a:tailEnd type="stealth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wrap="none" rtlCol="0" anchor="ctr"/>
      <a:lstStyle>
        <a:defPPr algn="ctr">
          <a:defRPr sz="500" dirty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6350" cap="flat" cmpd="sng" algn="ctr">
          <a:solidFill>
            <a:srgbClr val="000000"/>
          </a:solidFill>
          <a:prstDash val="solid"/>
          <a:round/>
          <a:headEnd type="stealth" w="sm" len="sm"/>
          <a:tailEnd type="stealth" w="sm" len="sm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18</Words>
  <Application>Microsoft Macintosh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Quanta Research Cambridge,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mirv</dc:creator>
  <cp:lastModifiedBy>mirv</cp:lastModifiedBy>
  <cp:revision>50</cp:revision>
  <dcterms:created xsi:type="dcterms:W3CDTF">2014-09-23T14:38:52Z</dcterms:created>
  <dcterms:modified xsi:type="dcterms:W3CDTF">2014-09-23T15:40:53Z</dcterms:modified>
</cp:coreProperties>
</file>