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vertBarState="maximized">
    <p:restoredLeft sz="15620"/>
    <p:restoredTop sz="94660"/>
  </p:normalViewPr>
  <p:slideViewPr>
    <p:cSldViewPr snapToGrid="0" snapToObjects="1">
      <p:cViewPr>
        <p:scale>
          <a:sx n="400" d="100"/>
          <a:sy n="400" d="100"/>
        </p:scale>
        <p:origin x="4480" y="8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9/19/14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9/19/14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9/19/14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9/19/14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9/19/14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9/19/14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107341-D25B-7C46-B71C-7E91F8A7CA43}" type="datetimeFigureOut">
              <a:rPr lang="en-US" smtClean="0"/>
              <a:pPr/>
              <a:t>9/19/14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spect="1"/>
          </p:cNvSpPr>
          <p:nvPr/>
        </p:nvSpPr>
        <p:spPr>
          <a:xfrm>
            <a:off x="2432049" y="1692923"/>
            <a:ext cx="2200275" cy="18288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tIns="0" bIns="0" rtlCol="0" anchor="t"/>
          <a:lstStyle/>
          <a:p>
            <a:r>
              <a:rPr lang="en-US" sz="500" dirty="0" smtClean="0"/>
              <a:t>External</a:t>
            </a:r>
          </a:p>
          <a:p>
            <a:r>
              <a:rPr lang="en-US" sz="500" dirty="0" smtClean="0"/>
              <a:t>Device</a:t>
            </a:r>
            <a:endParaRPr lang="en-US" sz="500" dirty="0"/>
          </a:p>
        </p:txBody>
      </p:sp>
      <p:sp>
        <p:nvSpPr>
          <p:cNvPr id="5" name="Rounded Rectangle 4"/>
          <p:cNvSpPr>
            <a:spLocks noChangeAspect="1"/>
          </p:cNvSpPr>
          <p:nvPr/>
        </p:nvSpPr>
        <p:spPr>
          <a:xfrm>
            <a:off x="2884222" y="1729499"/>
            <a:ext cx="1645920" cy="109728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00" dirty="0" smtClean="0"/>
              <a:t>Flash</a:t>
            </a:r>
            <a:r>
              <a:rPr lang="en-US" sz="500" dirty="0" smtClean="0"/>
              <a:t> Memory Array</a:t>
            </a:r>
            <a:endParaRPr lang="en-US" sz="500" dirty="0"/>
          </a:p>
        </p:txBody>
      </p:sp>
      <p:sp>
        <p:nvSpPr>
          <p:cNvPr id="21" name="Rectangle 20"/>
          <p:cNvSpPr>
            <a:spLocks noChangeAspect="1"/>
          </p:cNvSpPr>
          <p:nvPr/>
        </p:nvSpPr>
        <p:spPr>
          <a:xfrm>
            <a:off x="2432049" y="1509235"/>
            <a:ext cx="2200275" cy="18288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tIns="0" bIns="0" rtlCol="0" anchor="t"/>
          <a:lstStyle/>
          <a:p>
            <a:r>
              <a:rPr lang="en-US" sz="500" dirty="0" smtClean="0"/>
              <a:t>FPGA</a:t>
            </a:r>
            <a:endParaRPr lang="en-US" sz="500" dirty="0"/>
          </a:p>
        </p:txBody>
      </p:sp>
      <p:sp>
        <p:nvSpPr>
          <p:cNvPr id="7" name="Rounded Rectangle 6"/>
          <p:cNvSpPr>
            <a:spLocks noChangeAspect="1"/>
          </p:cNvSpPr>
          <p:nvPr/>
        </p:nvSpPr>
        <p:spPr>
          <a:xfrm>
            <a:off x="2884222" y="1545811"/>
            <a:ext cx="1645920" cy="109728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00" dirty="0" smtClean="0"/>
              <a:t>Accelerator Hardware</a:t>
            </a:r>
            <a:endParaRPr lang="en-US" sz="500" dirty="0"/>
          </a:p>
        </p:txBody>
      </p:sp>
      <p:sp>
        <p:nvSpPr>
          <p:cNvPr id="20" name="Rectangle 19"/>
          <p:cNvSpPr>
            <a:spLocks noChangeAspect="1"/>
          </p:cNvSpPr>
          <p:nvPr/>
        </p:nvSpPr>
        <p:spPr>
          <a:xfrm>
            <a:off x="2432050" y="1327444"/>
            <a:ext cx="2200275" cy="18288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tIns="0" bIns="0" rtlCol="0" anchor="t"/>
          <a:lstStyle/>
          <a:p>
            <a:r>
              <a:rPr lang="en-US" sz="500" dirty="0" smtClean="0"/>
              <a:t>Linux </a:t>
            </a:r>
          </a:p>
          <a:p>
            <a:r>
              <a:rPr lang="en-US" sz="500" dirty="0" smtClean="0"/>
              <a:t>Kernel</a:t>
            </a:r>
            <a:endParaRPr lang="en-US" sz="500" dirty="0"/>
          </a:p>
        </p:txBody>
      </p:sp>
      <p:sp>
        <p:nvSpPr>
          <p:cNvPr id="10" name="Rounded Rectangle 9"/>
          <p:cNvSpPr>
            <a:spLocks noChangeAspect="1"/>
          </p:cNvSpPr>
          <p:nvPr/>
        </p:nvSpPr>
        <p:spPr>
          <a:xfrm>
            <a:off x="2884222" y="1364020"/>
            <a:ext cx="1645920" cy="109728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00" dirty="0" smtClean="0"/>
              <a:t>Device Driver</a:t>
            </a:r>
            <a:endParaRPr lang="en-US" sz="500" dirty="0"/>
          </a:p>
        </p:txBody>
      </p:sp>
      <p:cxnSp>
        <p:nvCxnSpPr>
          <p:cNvPr id="25" name="Straight Arrow Connector 24"/>
          <p:cNvCxnSpPr>
            <a:cxnSpLocks noChangeAspect="1"/>
            <a:stCxn id="10" idx="2"/>
            <a:endCxn id="7" idx="0"/>
          </p:cNvCxnSpPr>
          <p:nvPr/>
        </p:nvCxnSpPr>
        <p:spPr>
          <a:xfrm rot="5400000">
            <a:off x="3671151" y="1509779"/>
            <a:ext cx="72063" cy="1588"/>
          </a:xfrm>
          <a:prstGeom prst="straightConnector1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cxnSpLocks noChangeAspect="1"/>
            <a:stCxn id="7" idx="2"/>
            <a:endCxn id="5" idx="0"/>
          </p:cNvCxnSpPr>
          <p:nvPr/>
        </p:nvCxnSpPr>
        <p:spPr>
          <a:xfrm rot="5400000">
            <a:off x="3670202" y="1692519"/>
            <a:ext cx="73960" cy="1588"/>
          </a:xfrm>
          <a:prstGeom prst="straightConnector1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>
            <a:spLocks noChangeAspect="1"/>
          </p:cNvSpPr>
          <p:nvPr/>
        </p:nvSpPr>
        <p:spPr>
          <a:xfrm>
            <a:off x="2432049" y="1146245"/>
            <a:ext cx="2200275" cy="182880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tIns="0" bIns="0" rtlCol="0" anchor="t"/>
          <a:lstStyle/>
          <a:p>
            <a:r>
              <a:rPr lang="en-US" sz="500" dirty="0" smtClean="0"/>
              <a:t>User </a:t>
            </a:r>
          </a:p>
          <a:p>
            <a:r>
              <a:rPr lang="en-US" sz="500" dirty="0" smtClean="0"/>
              <a:t>Space</a:t>
            </a:r>
            <a:endParaRPr lang="en-US" sz="500" dirty="0"/>
          </a:p>
        </p:txBody>
      </p:sp>
      <p:sp>
        <p:nvSpPr>
          <p:cNvPr id="18" name="Rounded Rectangle 17"/>
          <p:cNvSpPr>
            <a:spLocks noChangeAspect="1"/>
          </p:cNvSpPr>
          <p:nvPr/>
        </p:nvSpPr>
        <p:spPr>
          <a:xfrm>
            <a:off x="2884222" y="1182821"/>
            <a:ext cx="1645920" cy="109728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500" dirty="0" smtClean="0"/>
              <a:t>String Search Application</a:t>
            </a:r>
            <a:endParaRPr lang="en-US" sz="500" dirty="0"/>
          </a:p>
        </p:txBody>
      </p:sp>
      <p:cxnSp>
        <p:nvCxnSpPr>
          <p:cNvPr id="19" name="Straight Arrow Connector 18"/>
          <p:cNvCxnSpPr>
            <a:cxnSpLocks noChangeAspect="1"/>
            <a:stCxn id="18" idx="2"/>
            <a:endCxn id="10" idx="0"/>
          </p:cNvCxnSpPr>
          <p:nvPr/>
        </p:nvCxnSpPr>
        <p:spPr>
          <a:xfrm rot="5400000">
            <a:off x="3671447" y="1328284"/>
            <a:ext cx="71471" cy="1588"/>
          </a:xfrm>
          <a:prstGeom prst="straightConnector1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1344</TotalTime>
  <Words>17</Words>
  <Application>Microsoft Macintosh PowerPoint</Application>
  <PresentationFormat>On-screen Show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Quanta Research Cambridge,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mirv</dc:creator>
  <cp:lastModifiedBy>mirv</cp:lastModifiedBy>
  <cp:revision>37</cp:revision>
  <dcterms:created xsi:type="dcterms:W3CDTF">2014-09-19T18:09:50Z</dcterms:created>
  <dcterms:modified xsi:type="dcterms:W3CDTF">2014-09-19T20:35:27Z</dcterms:modified>
</cp:coreProperties>
</file>