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4480" y="8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spect="1"/>
          </p:cNvSpPr>
          <p:nvPr/>
        </p:nvSpPr>
        <p:spPr>
          <a:xfrm>
            <a:off x="2432049" y="1692923"/>
            <a:ext cx="2200275" cy="18288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External</a:t>
            </a:r>
          </a:p>
          <a:p>
            <a:r>
              <a:rPr lang="en-US" sz="500" dirty="0" smtClean="0"/>
              <a:t>Device</a:t>
            </a:r>
            <a:endParaRPr lang="en-US" sz="500" dirty="0"/>
          </a:p>
        </p:txBody>
      </p:sp>
      <p:sp>
        <p:nvSpPr>
          <p:cNvPr id="5" name="Rounded Rectangle 4"/>
          <p:cNvSpPr>
            <a:spLocks noChangeAspect="1"/>
          </p:cNvSpPr>
          <p:nvPr/>
        </p:nvSpPr>
        <p:spPr>
          <a:xfrm>
            <a:off x="2884222" y="1729499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Flash Memory Array</a:t>
            </a:r>
            <a:endParaRPr lang="en-US" sz="500" dirty="0"/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2432049" y="1509235"/>
            <a:ext cx="2200275" cy="182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FPGA</a:t>
            </a:r>
            <a:endParaRPr lang="en-US" sz="500" dirty="0"/>
          </a:p>
        </p:txBody>
      </p:sp>
      <p:sp>
        <p:nvSpPr>
          <p:cNvPr id="7" name="Rounded Rectangle 6"/>
          <p:cNvSpPr>
            <a:spLocks noChangeAspect="1"/>
          </p:cNvSpPr>
          <p:nvPr/>
        </p:nvSpPr>
        <p:spPr>
          <a:xfrm>
            <a:off x="2884222" y="1545811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Accelerator Hardware</a:t>
            </a:r>
            <a:endParaRPr lang="en-US" sz="500" dirty="0"/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2432050" y="1327444"/>
            <a:ext cx="2200275" cy="1828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Linux </a:t>
            </a:r>
          </a:p>
          <a:p>
            <a:r>
              <a:rPr lang="en-US" sz="500" dirty="0" smtClean="0"/>
              <a:t>Kernel</a:t>
            </a:r>
            <a:endParaRPr lang="en-US" sz="500" dirty="0"/>
          </a:p>
        </p:txBody>
      </p:sp>
      <p:sp>
        <p:nvSpPr>
          <p:cNvPr id="10" name="Rounded Rectangle 9"/>
          <p:cNvSpPr>
            <a:spLocks noChangeAspect="1"/>
          </p:cNvSpPr>
          <p:nvPr/>
        </p:nvSpPr>
        <p:spPr>
          <a:xfrm>
            <a:off x="2884222" y="1364020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Device Driver</a:t>
            </a:r>
            <a:endParaRPr lang="en-US" sz="500" dirty="0"/>
          </a:p>
        </p:txBody>
      </p:sp>
      <p:cxnSp>
        <p:nvCxnSpPr>
          <p:cNvPr id="25" name="Straight Arrow Connector 24"/>
          <p:cNvCxnSpPr>
            <a:cxnSpLocks noChangeAspect="1"/>
            <a:stCxn id="10" idx="2"/>
            <a:endCxn id="7" idx="0"/>
          </p:cNvCxnSpPr>
          <p:nvPr/>
        </p:nvCxnSpPr>
        <p:spPr>
          <a:xfrm rot="5400000">
            <a:off x="3671151" y="1509779"/>
            <a:ext cx="72063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cxnSpLocks noChangeAspect="1"/>
            <a:stCxn id="7" idx="2"/>
            <a:endCxn id="5" idx="0"/>
          </p:cNvCxnSpPr>
          <p:nvPr/>
        </p:nvCxnSpPr>
        <p:spPr>
          <a:xfrm rot="5400000">
            <a:off x="3670202" y="1692519"/>
            <a:ext cx="73960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>
            <a:spLocks noChangeAspect="1"/>
          </p:cNvSpPr>
          <p:nvPr/>
        </p:nvSpPr>
        <p:spPr>
          <a:xfrm>
            <a:off x="2432049" y="1146245"/>
            <a:ext cx="2200275" cy="1828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User </a:t>
            </a:r>
          </a:p>
          <a:p>
            <a:r>
              <a:rPr lang="en-US" sz="500" dirty="0" smtClean="0"/>
              <a:t>Space</a:t>
            </a:r>
            <a:endParaRPr lang="en-US" sz="500" dirty="0"/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2884221" y="1182821"/>
            <a:ext cx="545623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Flash Management</a:t>
            </a:r>
            <a:endParaRPr lang="en-US" sz="500" dirty="0"/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3980286" y="1182821"/>
            <a:ext cx="549856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String Search</a:t>
            </a:r>
            <a:endParaRPr lang="en-US" sz="500" dirty="0"/>
          </a:p>
        </p:txBody>
      </p:sp>
      <p:sp>
        <p:nvSpPr>
          <p:cNvPr id="55" name="Rounded Rectangle 54"/>
          <p:cNvSpPr>
            <a:spLocks noChangeAspect="1"/>
          </p:cNvSpPr>
          <p:nvPr/>
        </p:nvSpPr>
        <p:spPr>
          <a:xfrm>
            <a:off x="3567905" y="1182821"/>
            <a:ext cx="2743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m</a:t>
            </a:r>
            <a:r>
              <a:rPr lang="en-US" sz="500" dirty="0" smtClean="0"/>
              <a:t>utex</a:t>
            </a:r>
            <a:endParaRPr lang="en-US" sz="500" dirty="0"/>
          </a:p>
        </p:txBody>
      </p:sp>
      <p:cxnSp>
        <p:nvCxnSpPr>
          <p:cNvPr id="56" name="Straight Arrow Connector 55"/>
          <p:cNvCxnSpPr>
            <a:cxnSpLocks noChangeAspect="1"/>
            <a:stCxn id="12" idx="3"/>
            <a:endCxn id="55" idx="1"/>
          </p:cNvCxnSpPr>
          <p:nvPr/>
        </p:nvCxnSpPr>
        <p:spPr>
          <a:xfrm>
            <a:off x="3429844" y="1237685"/>
            <a:ext cx="138061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cxnSpLocks noChangeAspect="1"/>
            <a:stCxn id="55" idx="3"/>
            <a:endCxn id="18" idx="1"/>
          </p:cNvCxnSpPr>
          <p:nvPr/>
        </p:nvCxnSpPr>
        <p:spPr>
          <a:xfrm>
            <a:off x="3842225" y="1237685"/>
            <a:ext cx="138061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cxnSpLocks noChangeAspect="1"/>
            <a:stCxn id="12" idx="2"/>
            <a:endCxn id="10" idx="0"/>
          </p:cNvCxnSpPr>
          <p:nvPr/>
        </p:nvCxnSpPr>
        <p:spPr>
          <a:xfrm rot="16200000" flipH="1">
            <a:off x="3396372" y="1053209"/>
            <a:ext cx="71471" cy="550149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cxnSpLocks noChangeAspect="1"/>
            <a:stCxn id="18" idx="2"/>
            <a:endCxn id="10" idx="0"/>
          </p:cNvCxnSpPr>
          <p:nvPr/>
        </p:nvCxnSpPr>
        <p:spPr>
          <a:xfrm rot="5400000">
            <a:off x="3945463" y="1054268"/>
            <a:ext cx="71471" cy="548032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19</Words>
  <Application>Microsoft Macintosh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39</cp:revision>
  <dcterms:created xsi:type="dcterms:W3CDTF">2014-09-26T17:01:35Z</dcterms:created>
  <dcterms:modified xsi:type="dcterms:W3CDTF">2014-09-26T17:01:57Z</dcterms:modified>
</cp:coreProperties>
</file>