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4660"/>
  </p:normalViewPr>
  <p:slideViewPr>
    <p:cSldViewPr snapToGrid="0" snapToObjects="1">
      <p:cViewPr>
        <p:scale>
          <a:sx n="400" d="100"/>
          <a:sy n="400" d="100"/>
        </p:scale>
        <p:origin x="5032" y="18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07341-D25B-7C46-B71C-7E91F8A7CA43}" type="datetimeFigureOut">
              <a:rPr lang="en-US" smtClean="0"/>
              <a:pPr/>
              <a:t>9/20/14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2432049" y="1918521"/>
            <a:ext cx="2200275" cy="18288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t"/>
          <a:lstStyle/>
          <a:p>
            <a:r>
              <a:rPr lang="en-US" sz="500" dirty="0" smtClean="0"/>
              <a:t>External</a:t>
            </a:r>
          </a:p>
          <a:p>
            <a:r>
              <a:rPr lang="en-US" sz="500" dirty="0" smtClean="0"/>
              <a:t>Device</a:t>
            </a:r>
            <a:endParaRPr lang="en-US" sz="500" dirty="0"/>
          </a:p>
        </p:txBody>
      </p:sp>
      <p:sp>
        <p:nvSpPr>
          <p:cNvPr id="5" name="Rounded Rectangle 4"/>
          <p:cNvSpPr/>
          <p:nvPr/>
        </p:nvSpPr>
        <p:spPr>
          <a:xfrm>
            <a:off x="2884222" y="1955097"/>
            <a:ext cx="164592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" dirty="0" smtClean="0"/>
              <a:t>Flash Memory Array</a:t>
            </a:r>
            <a:endParaRPr lang="en-US" sz="500" dirty="0"/>
          </a:p>
        </p:txBody>
      </p:sp>
      <p:sp>
        <p:nvSpPr>
          <p:cNvPr id="21" name="Rectangle 20"/>
          <p:cNvSpPr/>
          <p:nvPr/>
        </p:nvSpPr>
        <p:spPr>
          <a:xfrm>
            <a:off x="2432049" y="1645076"/>
            <a:ext cx="2200275" cy="2743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t"/>
          <a:lstStyle/>
          <a:p>
            <a:r>
              <a:rPr lang="en-US" sz="500" dirty="0" smtClean="0"/>
              <a:t>FPGA</a:t>
            </a:r>
            <a:endParaRPr lang="en-US" sz="500" dirty="0"/>
          </a:p>
        </p:txBody>
      </p:sp>
      <p:sp>
        <p:nvSpPr>
          <p:cNvPr id="16" name="Rectangle 15"/>
          <p:cNvSpPr/>
          <p:nvPr/>
        </p:nvSpPr>
        <p:spPr>
          <a:xfrm>
            <a:off x="2432049" y="1146245"/>
            <a:ext cx="2200275" cy="18288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t"/>
          <a:lstStyle/>
          <a:p>
            <a:r>
              <a:rPr lang="en-US" sz="500" dirty="0" smtClean="0"/>
              <a:t>User </a:t>
            </a:r>
          </a:p>
          <a:p>
            <a:r>
              <a:rPr lang="en-US" sz="500" dirty="0" smtClean="0"/>
              <a:t>Space</a:t>
            </a:r>
            <a:endParaRPr lang="en-US" sz="500" dirty="0"/>
          </a:p>
        </p:txBody>
      </p:sp>
      <p:sp>
        <p:nvSpPr>
          <p:cNvPr id="18" name="Rounded Rectangle 17"/>
          <p:cNvSpPr/>
          <p:nvPr/>
        </p:nvSpPr>
        <p:spPr>
          <a:xfrm>
            <a:off x="3980286" y="1182821"/>
            <a:ext cx="549856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String Search</a:t>
            </a:r>
            <a:endParaRPr lang="en-US" sz="500" dirty="0"/>
          </a:p>
        </p:txBody>
      </p:sp>
      <p:cxnSp>
        <p:nvCxnSpPr>
          <p:cNvPr id="57" name="Straight Arrow Connector 56"/>
          <p:cNvCxnSpPr/>
          <p:nvPr/>
        </p:nvCxnSpPr>
        <p:spPr>
          <a:xfrm rot="16200000" flipV="1">
            <a:off x="4187396" y="1422120"/>
            <a:ext cx="135638" cy="2"/>
          </a:xfrm>
          <a:prstGeom prst="straightConnector1">
            <a:avLst/>
          </a:prstGeom>
          <a:ln w="3175" cap="flat" cmpd="sng" algn="ctr">
            <a:solidFill>
              <a:schemeClr val="tx1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2884221" y="1489940"/>
            <a:ext cx="545623" cy="137160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Legacy File System</a:t>
            </a:r>
            <a:endParaRPr lang="en-US" sz="500" dirty="0"/>
          </a:p>
        </p:txBody>
      </p:sp>
      <p:sp>
        <p:nvSpPr>
          <p:cNvPr id="22" name="Rounded Rectangle 21"/>
          <p:cNvSpPr/>
          <p:nvPr/>
        </p:nvSpPr>
        <p:spPr>
          <a:xfrm>
            <a:off x="3706388" y="1489940"/>
            <a:ext cx="823754" cy="137160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Device Driver</a:t>
            </a:r>
            <a:endParaRPr lang="en-US" sz="500" dirty="0"/>
          </a:p>
        </p:txBody>
      </p:sp>
      <p:grpSp>
        <p:nvGrpSpPr>
          <p:cNvPr id="36" name="Group 35"/>
          <p:cNvGrpSpPr/>
          <p:nvPr/>
        </p:nvGrpSpPr>
        <p:grpSpPr>
          <a:xfrm>
            <a:off x="2883428" y="1690797"/>
            <a:ext cx="1646714" cy="182879"/>
            <a:chOff x="2883428" y="1942256"/>
            <a:chExt cx="1646714" cy="182879"/>
          </a:xfrm>
        </p:grpSpPr>
        <p:sp>
          <p:nvSpPr>
            <p:cNvPr id="7" name="Rounded Rectangle 6"/>
            <p:cNvSpPr/>
            <p:nvPr/>
          </p:nvSpPr>
          <p:spPr>
            <a:xfrm>
              <a:off x="2884222" y="1942256"/>
              <a:ext cx="822166" cy="91440"/>
            </a:xfrm>
            <a:prstGeom prst="roundRect">
              <a:avLst/>
            </a:prstGeom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tIns="0" bIns="9144" rtlCol="0" anchor="ctr"/>
            <a:lstStyle/>
            <a:p>
              <a:pPr algn="ctr"/>
              <a:r>
                <a:rPr lang="en-US" sz="500" dirty="0" smtClean="0"/>
                <a:t>Storage Interface</a:t>
              </a:r>
              <a:endParaRPr lang="en-US" sz="500" dirty="0"/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3707976" y="1942256"/>
              <a:ext cx="822166" cy="91440"/>
            </a:xfrm>
            <a:prstGeom prst="roundRect">
              <a:avLst/>
            </a:prstGeom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tIns="0" bIns="9144" rtlCol="0" anchor="ctr"/>
            <a:lstStyle/>
            <a:p>
              <a:pPr algn="ctr"/>
              <a:r>
                <a:rPr lang="en-US" sz="500" dirty="0" smtClean="0"/>
                <a:t>Accelerator Interface</a:t>
              </a:r>
              <a:endParaRPr lang="en-US" sz="500" dirty="0"/>
            </a:p>
          </p:txBody>
        </p:sp>
        <p:sp>
          <p:nvSpPr>
            <p:cNvPr id="56" name="Rounded Rectangle 55"/>
            <p:cNvSpPr/>
            <p:nvPr/>
          </p:nvSpPr>
          <p:spPr>
            <a:xfrm>
              <a:off x="2883428" y="2033695"/>
              <a:ext cx="1645920" cy="91440"/>
            </a:xfrm>
            <a:prstGeom prst="roundRect">
              <a:avLst/>
            </a:prstGeom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tIns="0" bIns="9144" rtlCol="0" anchor="ctr"/>
            <a:lstStyle/>
            <a:p>
              <a:pPr algn="ctr"/>
              <a:r>
                <a:rPr lang="en-US" sz="500" smtClean="0"/>
                <a:t>Accelerator Hardware</a:t>
              </a:r>
              <a:endParaRPr lang="en-US" sz="500" dirty="0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2432049" y="1327443"/>
            <a:ext cx="2200275" cy="3200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tIns="0" bIns="0" rtlCol="0" anchor="t"/>
          <a:lstStyle/>
          <a:p>
            <a:r>
              <a:rPr lang="en-US" sz="500" dirty="0" smtClean="0"/>
              <a:t>Linux </a:t>
            </a:r>
          </a:p>
          <a:p>
            <a:r>
              <a:rPr lang="en-US" sz="500" dirty="0" smtClean="0"/>
              <a:t>Kernel</a:t>
            </a:r>
            <a:endParaRPr lang="en-US" sz="500" dirty="0"/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4277888" y="1292549"/>
            <a:ext cx="1" cy="139137"/>
          </a:xfrm>
          <a:prstGeom prst="straightConnector1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endCxn id="37" idx="0"/>
          </p:cNvCxnSpPr>
          <p:nvPr/>
        </p:nvCxnSpPr>
        <p:spPr>
          <a:xfrm rot="5400000">
            <a:off x="4123783" y="1536691"/>
            <a:ext cx="149383" cy="158829"/>
          </a:xfrm>
          <a:prstGeom prst="bentConnector3">
            <a:avLst>
              <a:gd name="adj1" fmla="val 50000"/>
            </a:avLst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2884221" y="1363067"/>
            <a:ext cx="50292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Legacy File System</a:t>
            </a:r>
            <a:endParaRPr lang="en-US" sz="500" dirty="0"/>
          </a:p>
        </p:txBody>
      </p:sp>
      <p:sp>
        <p:nvSpPr>
          <p:cNvPr id="33" name="Rounded Rectangle 32"/>
          <p:cNvSpPr/>
          <p:nvPr/>
        </p:nvSpPr>
        <p:spPr>
          <a:xfrm>
            <a:off x="2884221" y="1502132"/>
            <a:ext cx="50292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Flash Management</a:t>
            </a:r>
            <a:endParaRPr lang="en-US" sz="500" dirty="0"/>
          </a:p>
        </p:txBody>
      </p:sp>
      <p:cxnSp>
        <p:nvCxnSpPr>
          <p:cNvPr id="34" name="Straight Arrow Connector 33"/>
          <p:cNvCxnSpPr>
            <a:stCxn id="33" idx="0"/>
            <a:endCxn id="32" idx="2"/>
          </p:cNvCxnSpPr>
          <p:nvPr/>
        </p:nvCxnSpPr>
        <p:spPr>
          <a:xfrm flipV="1">
            <a:off x="3135681" y="1472795"/>
            <a:ext cx="0" cy="29337"/>
          </a:xfrm>
          <a:prstGeom prst="straightConnector1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29"/>
          <p:cNvCxnSpPr>
            <a:stCxn id="18" idx="1"/>
            <a:endCxn id="32" idx="0"/>
          </p:cNvCxnSpPr>
          <p:nvPr/>
        </p:nvCxnSpPr>
        <p:spPr>
          <a:xfrm rot="10800000" flipV="1">
            <a:off x="3135682" y="1237685"/>
            <a:ext cx="844605" cy="125382"/>
          </a:xfrm>
          <a:prstGeom prst="bentConnector2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stCxn id="56" idx="2"/>
            <a:endCxn id="5" idx="0"/>
          </p:cNvCxnSpPr>
          <p:nvPr/>
        </p:nvCxnSpPr>
        <p:spPr>
          <a:xfrm rot="16200000" flipH="1">
            <a:off x="3666075" y="1913989"/>
            <a:ext cx="81421" cy="794"/>
          </a:xfrm>
          <a:prstGeom prst="bentConnector3">
            <a:avLst>
              <a:gd name="adj1" fmla="val 50000"/>
            </a:avLst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endCxn id="33" idx="2"/>
          </p:cNvCxnSpPr>
          <p:nvPr/>
        </p:nvCxnSpPr>
        <p:spPr>
          <a:xfrm flipH="1" flipV="1">
            <a:off x="3135681" y="1611860"/>
            <a:ext cx="1" cy="78938"/>
          </a:xfrm>
          <a:prstGeom prst="straightConnector1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3463925" y="1431446"/>
            <a:ext cx="50292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err="1" smtClean="0"/>
              <a:t>PortalMem</a:t>
            </a:r>
            <a:endParaRPr lang="en-US" sz="500" dirty="0"/>
          </a:p>
        </p:txBody>
      </p:sp>
      <p:sp>
        <p:nvSpPr>
          <p:cNvPr id="39" name="Rounded Rectangle 38"/>
          <p:cNvSpPr/>
          <p:nvPr/>
        </p:nvSpPr>
        <p:spPr>
          <a:xfrm>
            <a:off x="4026428" y="1431686"/>
            <a:ext cx="50292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err="1" smtClean="0"/>
              <a:t>PCIePortal</a:t>
            </a:r>
            <a:endParaRPr lang="en-US" sz="500" dirty="0"/>
          </a:p>
        </p:txBody>
      </p:sp>
      <p:cxnSp>
        <p:nvCxnSpPr>
          <p:cNvPr id="41" name="Elbow Connector 40"/>
          <p:cNvCxnSpPr>
            <a:stCxn id="18" idx="2"/>
            <a:endCxn id="26" idx="0"/>
          </p:cNvCxnSpPr>
          <p:nvPr/>
        </p:nvCxnSpPr>
        <p:spPr>
          <a:xfrm rot="5400000">
            <a:off x="3915852" y="1092083"/>
            <a:ext cx="138897" cy="539829"/>
          </a:xfrm>
          <a:prstGeom prst="bentConnector3">
            <a:avLst>
              <a:gd name="adj1" fmla="val 50000"/>
            </a:avLst>
          </a:prstGeom>
          <a:ln w="63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30</Words>
  <Application>Microsoft Macintosh PowerPoint</Application>
  <PresentationFormat>On-screen Show 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Quanta Research Cambridge,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mirv</dc:creator>
  <cp:lastModifiedBy>myron</cp:lastModifiedBy>
  <cp:revision>44</cp:revision>
  <dcterms:created xsi:type="dcterms:W3CDTF">2014-09-19T20:35:36Z</dcterms:created>
  <dcterms:modified xsi:type="dcterms:W3CDTF">2014-09-20T14:58:31Z</dcterms:modified>
</cp:coreProperties>
</file>