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300" d="100"/>
          <a:sy n="300" d="100"/>
        </p:scale>
        <p:origin x="-88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/>
          <p:cNvSpPr/>
          <p:nvPr/>
        </p:nvSpPr>
        <p:spPr>
          <a:xfrm>
            <a:off x="1210713" y="960967"/>
            <a:ext cx="1358888" cy="326498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98" name="Rectangle 97"/>
          <p:cNvSpPr>
            <a:spLocks/>
          </p:cNvSpPr>
          <p:nvPr/>
        </p:nvSpPr>
        <p:spPr>
          <a:xfrm>
            <a:off x="2558247" y="960967"/>
            <a:ext cx="365760" cy="326498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100" name="Rectangle 99"/>
          <p:cNvSpPr/>
          <p:nvPr/>
        </p:nvSpPr>
        <p:spPr>
          <a:xfrm>
            <a:off x="3209104" y="960967"/>
            <a:ext cx="1463040" cy="326498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800" dirty="0"/>
          </a:p>
        </p:txBody>
      </p:sp>
      <p:sp>
        <p:nvSpPr>
          <p:cNvPr id="6" name="Rounded Rectangle 5"/>
          <p:cNvSpPr>
            <a:spLocks/>
          </p:cNvSpPr>
          <p:nvPr/>
        </p:nvSpPr>
        <p:spPr>
          <a:xfrm>
            <a:off x="1253053" y="1018694"/>
            <a:ext cx="32099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main</a:t>
            </a:r>
            <a:endParaRPr lang="en-US" sz="8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697166" y="1946360"/>
            <a:ext cx="1432776" cy="159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>
            <a:spLocks/>
          </p:cNvSpPr>
          <p:nvPr/>
        </p:nvSpPr>
        <p:spPr>
          <a:xfrm>
            <a:off x="4203663" y="1017899"/>
            <a:ext cx="42976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app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HW</a:t>
            </a:r>
            <a:endParaRPr lang="en-US" sz="800" dirty="0"/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702026" y="1948887"/>
            <a:ext cx="1436236" cy="158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>
            <a:spLocks/>
          </p:cNvSpPr>
          <p:nvPr/>
        </p:nvSpPr>
        <p:spPr>
          <a:xfrm>
            <a:off x="1626114" y="1018694"/>
            <a:ext cx="429768" cy="219456"/>
          </a:xfrm>
          <a:prstGeom prst="roundRect">
            <a:avLst/>
          </a:prstGeom>
          <a:solidFill>
            <a:schemeClr val="accent3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ind::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wrapper</a:t>
            </a:r>
            <a:endParaRPr lang="en-US" sz="800" dirty="0"/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1122889" y="1948090"/>
            <a:ext cx="1436232" cy="1593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>
            <a:spLocks/>
          </p:cNvSpPr>
          <p:nvPr/>
        </p:nvSpPr>
        <p:spPr>
          <a:xfrm>
            <a:off x="2107945" y="1018694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event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lib</a:t>
            </a:r>
            <a:endParaRPr lang="en-US" sz="800" dirty="0"/>
          </a:p>
        </p:txBody>
      </p:sp>
      <p:cxnSp>
        <p:nvCxnSpPr>
          <p:cNvPr id="19" name="Straight Connector 18"/>
          <p:cNvCxnSpPr/>
          <p:nvPr/>
        </p:nvCxnSpPr>
        <p:spPr>
          <a:xfrm rot="5400000">
            <a:off x="1609760" y="1943044"/>
            <a:ext cx="1426142" cy="1592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>
            <a:spLocks/>
          </p:cNvSpPr>
          <p:nvPr/>
        </p:nvSpPr>
        <p:spPr>
          <a:xfrm>
            <a:off x="3721833" y="101789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proxy</a:t>
            </a:r>
            <a:endParaRPr lang="en-US" sz="800" dirty="0"/>
          </a:p>
        </p:txBody>
      </p:sp>
      <p:cxnSp>
        <p:nvCxnSpPr>
          <p:cNvPr id="20" name="Straight Connector 19"/>
          <p:cNvCxnSpPr/>
          <p:nvPr/>
        </p:nvCxnSpPr>
        <p:spPr>
          <a:xfrm rot="16200000" flipH="1">
            <a:off x="3227902" y="1940377"/>
            <a:ext cx="1419219" cy="1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>
            <a:spLocks/>
          </p:cNvSpPr>
          <p:nvPr/>
        </p:nvSpPr>
        <p:spPr>
          <a:xfrm>
            <a:off x="2946639" y="1014438"/>
            <a:ext cx="2413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bus</a:t>
            </a:r>
            <a:endParaRPr lang="en-US" sz="800" dirty="0"/>
          </a:p>
        </p:txBody>
      </p:sp>
      <p:cxnSp>
        <p:nvCxnSpPr>
          <p:cNvPr id="24" name="Straight Connector 23"/>
          <p:cNvCxnSpPr/>
          <p:nvPr/>
        </p:nvCxnSpPr>
        <p:spPr>
          <a:xfrm rot="5400000">
            <a:off x="2349173" y="1948091"/>
            <a:ext cx="1436234" cy="1590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>
            <a:spLocks/>
          </p:cNvSpPr>
          <p:nvPr/>
        </p:nvSpPr>
        <p:spPr>
          <a:xfrm>
            <a:off x="2589776" y="1014438"/>
            <a:ext cx="304800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driver</a:t>
            </a:r>
            <a:endParaRPr lang="en-US" sz="800" dirty="0"/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2029108" y="1941432"/>
            <a:ext cx="1426144" cy="4818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3935924" y="1432451"/>
            <a:ext cx="470991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3454093" y="1588856"/>
            <a:ext cx="48341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412757" y="1745261"/>
            <a:ext cx="909277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322034" y="1901666"/>
            <a:ext cx="1132058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0800000">
            <a:off x="2322035" y="2370881"/>
            <a:ext cx="1133649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1840204" y="2535750"/>
            <a:ext cx="481831" cy="2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671278" y="1294341"/>
            <a:ext cx="1002975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userIfc.methodName()</a:t>
            </a:r>
            <a:endParaRPr lang="en-US" sz="800" b="1" dirty="0"/>
          </a:p>
        </p:txBody>
      </p:sp>
      <p:sp>
        <p:nvSpPr>
          <p:cNvPr id="41" name="Rectangle 40"/>
          <p:cNvSpPr/>
          <p:nvPr/>
        </p:nvSpPr>
        <p:spPr>
          <a:xfrm>
            <a:off x="3504726" y="1453391"/>
            <a:ext cx="392366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fifo.enq()</a:t>
            </a:r>
            <a:endParaRPr lang="en-US" sz="800" dirty="0"/>
          </a:p>
        </p:txBody>
      </p:sp>
      <p:sp>
        <p:nvSpPr>
          <p:cNvPr id="42" name="Rounded Rectangle 41"/>
          <p:cNvSpPr>
            <a:spLocks/>
          </p:cNvSpPr>
          <p:nvPr/>
        </p:nvSpPr>
        <p:spPr>
          <a:xfrm>
            <a:off x="3240002" y="1019489"/>
            <a:ext cx="429768" cy="219456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>
              <a:lnSpc>
                <a:spcPts val="660"/>
              </a:lnSpc>
            </a:pPr>
            <a:r>
              <a:rPr lang="en-US" sz="800" dirty="0" smtClean="0"/>
              <a:t>HW </a:t>
            </a:r>
          </a:p>
          <a:p>
            <a:pPr algn="ctr">
              <a:lnSpc>
                <a:spcPts val="660"/>
              </a:lnSpc>
            </a:pPr>
            <a:r>
              <a:rPr lang="en-US" sz="800" dirty="0" smtClean="0"/>
              <a:t>fifos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rot="16200000" flipH="1">
            <a:off x="2743010" y="1943441"/>
            <a:ext cx="1425346" cy="4"/>
          </a:xfrm>
          <a:prstGeom prst="line">
            <a:avLst/>
          </a:prstGeom>
          <a:ln w="63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497334" y="1767789"/>
            <a:ext cx="802950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fifo.notEmptyReq()</a:t>
            </a:r>
            <a:endParaRPr lang="en-US" sz="800" dirty="0"/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323624" y="2214476"/>
            <a:ext cx="1130468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2596057" y="2081132"/>
            <a:ext cx="607483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fifo.readReq()</a:t>
            </a:r>
            <a:endParaRPr lang="en-US" sz="800" dirty="0"/>
          </a:p>
        </p:txBody>
      </p:sp>
      <p:sp>
        <p:nvSpPr>
          <p:cNvPr id="53" name="Rectangle 52"/>
          <p:cNvSpPr/>
          <p:nvPr/>
        </p:nvSpPr>
        <p:spPr>
          <a:xfrm>
            <a:off x="2545781" y="2237537"/>
            <a:ext cx="698499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fifo.readResp()</a:t>
            </a:r>
            <a:endParaRPr lang="en-US" sz="800" dirty="0"/>
          </a:p>
        </p:txBody>
      </p:sp>
      <p:sp>
        <p:nvSpPr>
          <p:cNvPr id="54" name="Rectangle 53"/>
          <p:cNvSpPr/>
          <p:nvPr/>
        </p:nvSpPr>
        <p:spPr>
          <a:xfrm>
            <a:off x="1358878" y="1614254"/>
            <a:ext cx="944032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lib.portalExec_event()</a:t>
            </a:r>
            <a:endParaRPr lang="en-US" sz="800" dirty="0"/>
          </a:p>
        </p:txBody>
      </p:sp>
      <p:sp>
        <p:nvSpPr>
          <p:cNvPr id="55" name="Rectangle 54"/>
          <p:cNvSpPr/>
          <p:nvPr/>
        </p:nvSpPr>
        <p:spPr>
          <a:xfrm>
            <a:off x="1626114" y="2393635"/>
            <a:ext cx="783969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b="1" dirty="0" smtClean="0"/>
              <a:t>ind.methodName()</a:t>
            </a:r>
            <a:endParaRPr lang="en-US" sz="800" b="1" dirty="0"/>
          </a:p>
        </p:txBody>
      </p:sp>
      <p:cxnSp>
        <p:nvCxnSpPr>
          <p:cNvPr id="58" name="Straight Arrow Connector 57"/>
          <p:cNvCxnSpPr/>
          <p:nvPr/>
        </p:nvCxnSpPr>
        <p:spPr>
          <a:xfrm rot="10800000">
            <a:off x="2323624" y="2058071"/>
            <a:ext cx="1132058" cy="15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none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509639" y="1920493"/>
            <a:ext cx="801057" cy="11430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800" dirty="0" smtClean="0"/>
              <a:t>fifo.notEmptyResp)</a:t>
            </a:r>
            <a:endParaRPr lang="en-US" sz="800" dirty="0"/>
          </a:p>
        </p:txBody>
      </p:sp>
      <p:sp>
        <p:nvSpPr>
          <p:cNvPr id="242" name="Rectangle 241"/>
          <p:cNvSpPr/>
          <p:nvPr/>
        </p:nvSpPr>
        <p:spPr>
          <a:xfrm>
            <a:off x="1253052" y="2645846"/>
            <a:ext cx="3318947" cy="45719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none" w="sm" len="sm"/>
          <a:tailEnd type="stealth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</TotalTime>
  <Words>38</Words>
  <Application>Microsoft Macintosh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76</cp:revision>
  <dcterms:created xsi:type="dcterms:W3CDTF">2014-09-25T16:00:38Z</dcterms:created>
  <dcterms:modified xsi:type="dcterms:W3CDTF">2014-09-25T16:02:41Z</dcterms:modified>
</cp:coreProperties>
</file>