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napVertSplitter="1" vertBarState="minimized">
    <p:restoredLeft sz="15620"/>
    <p:restoredTop sz="94660"/>
  </p:normalViewPr>
  <p:slideViewPr>
    <p:cSldViewPr snapToGrid="0" snapToObjects="1">
      <p:cViewPr>
        <p:scale>
          <a:sx n="300" d="100"/>
          <a:sy n="300" d="100"/>
        </p:scale>
        <p:origin x="-88" y="9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10/8/14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10/8/14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10/8/14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10/8/14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10/8/14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10/8/14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10/8/14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10/8/14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10/8/14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10/8/14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10/8/14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07341-D25B-7C46-B71C-7E91F8A7CA43}" type="datetimeFigureOut">
              <a:rPr lang="en-US" smtClean="0"/>
              <a:pPr/>
              <a:t>10/8/14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Rectangle 96"/>
          <p:cNvSpPr/>
          <p:nvPr/>
        </p:nvSpPr>
        <p:spPr>
          <a:xfrm>
            <a:off x="1210713" y="960967"/>
            <a:ext cx="1358888" cy="326498"/>
          </a:xfrm>
          <a:prstGeom prst="rect">
            <a:avLst/>
          </a:prstGeom>
          <a:solidFill>
            <a:schemeClr val="accent5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en-US" sz="800" dirty="0"/>
          </a:p>
        </p:txBody>
      </p:sp>
      <p:sp>
        <p:nvSpPr>
          <p:cNvPr id="98" name="Rectangle 97"/>
          <p:cNvSpPr>
            <a:spLocks/>
          </p:cNvSpPr>
          <p:nvPr/>
        </p:nvSpPr>
        <p:spPr>
          <a:xfrm>
            <a:off x="2558247" y="960967"/>
            <a:ext cx="365760" cy="326498"/>
          </a:xfrm>
          <a:prstGeom prst="rect">
            <a:avLst/>
          </a:prstGeom>
          <a:solidFill>
            <a:schemeClr val="accent2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en-US" sz="800" dirty="0"/>
          </a:p>
        </p:txBody>
      </p:sp>
      <p:sp>
        <p:nvSpPr>
          <p:cNvPr id="100" name="Rectangle 99"/>
          <p:cNvSpPr/>
          <p:nvPr/>
        </p:nvSpPr>
        <p:spPr>
          <a:xfrm>
            <a:off x="3209104" y="960967"/>
            <a:ext cx="1463040" cy="326498"/>
          </a:xfrm>
          <a:prstGeom prst="rect">
            <a:avLst/>
          </a:prstGeom>
          <a:solidFill>
            <a:schemeClr val="accent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en-US" sz="800" dirty="0"/>
          </a:p>
        </p:txBody>
      </p:sp>
      <p:sp>
        <p:nvSpPr>
          <p:cNvPr id="6" name="Rounded Rectangle 5"/>
          <p:cNvSpPr>
            <a:spLocks/>
          </p:cNvSpPr>
          <p:nvPr/>
        </p:nvSpPr>
        <p:spPr>
          <a:xfrm>
            <a:off x="1253053" y="1018694"/>
            <a:ext cx="320998" cy="219456"/>
          </a:xfrm>
          <a:prstGeom prst="roundRect">
            <a:avLst/>
          </a:prstGeom>
          <a:solidFill>
            <a:schemeClr val="accent3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main</a:t>
            </a:r>
            <a:endParaRPr lang="en-US" sz="800" dirty="0"/>
          </a:p>
        </p:txBody>
      </p:sp>
      <p:cxnSp>
        <p:nvCxnSpPr>
          <p:cNvPr id="12" name="Straight Connector 11"/>
          <p:cNvCxnSpPr/>
          <p:nvPr/>
        </p:nvCxnSpPr>
        <p:spPr>
          <a:xfrm rot="5400000">
            <a:off x="697166" y="1946360"/>
            <a:ext cx="1432776" cy="1594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>
            <a:spLocks/>
          </p:cNvSpPr>
          <p:nvPr/>
        </p:nvSpPr>
        <p:spPr>
          <a:xfrm>
            <a:off x="4203663" y="1017899"/>
            <a:ext cx="429768" cy="219456"/>
          </a:xfrm>
          <a:prstGeom prst="roundRect">
            <a:avLst/>
          </a:prstGeom>
          <a:solidFill>
            <a:schemeClr val="accent3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app </a:t>
            </a:r>
          </a:p>
          <a:p>
            <a:pPr algn="ctr">
              <a:lnSpc>
                <a:spcPts val="660"/>
              </a:lnSpc>
            </a:pPr>
            <a:r>
              <a:rPr lang="en-US" sz="800" dirty="0" smtClean="0"/>
              <a:t>HW</a:t>
            </a:r>
            <a:endParaRPr lang="en-US" sz="800" dirty="0"/>
          </a:p>
        </p:txBody>
      </p:sp>
      <p:cxnSp>
        <p:nvCxnSpPr>
          <p:cNvPr id="17" name="Straight Connector 16"/>
          <p:cNvCxnSpPr/>
          <p:nvPr/>
        </p:nvCxnSpPr>
        <p:spPr>
          <a:xfrm rot="5400000">
            <a:off x="3702026" y="1948887"/>
            <a:ext cx="1436236" cy="1588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>
            <a:spLocks/>
          </p:cNvSpPr>
          <p:nvPr/>
        </p:nvSpPr>
        <p:spPr>
          <a:xfrm>
            <a:off x="1626114" y="1018694"/>
            <a:ext cx="429768" cy="219456"/>
          </a:xfrm>
          <a:prstGeom prst="roundRect">
            <a:avLst/>
          </a:prstGeom>
          <a:solidFill>
            <a:schemeClr val="accent3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ind::</a:t>
            </a:r>
          </a:p>
          <a:p>
            <a:pPr algn="ctr">
              <a:lnSpc>
                <a:spcPts val="660"/>
              </a:lnSpc>
            </a:pPr>
            <a:r>
              <a:rPr lang="en-US" sz="800" dirty="0" smtClean="0"/>
              <a:t>wrapper</a:t>
            </a:r>
            <a:endParaRPr lang="en-US" sz="800" dirty="0"/>
          </a:p>
        </p:txBody>
      </p:sp>
      <p:cxnSp>
        <p:nvCxnSpPr>
          <p:cNvPr id="18" name="Straight Connector 17"/>
          <p:cNvCxnSpPr/>
          <p:nvPr/>
        </p:nvCxnSpPr>
        <p:spPr>
          <a:xfrm rot="5400000">
            <a:off x="1122889" y="1948090"/>
            <a:ext cx="1436232" cy="1593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>
            <a:spLocks/>
          </p:cNvSpPr>
          <p:nvPr/>
        </p:nvSpPr>
        <p:spPr>
          <a:xfrm>
            <a:off x="2107945" y="1018694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event </a:t>
            </a:r>
          </a:p>
          <a:p>
            <a:pPr algn="ctr">
              <a:lnSpc>
                <a:spcPts val="660"/>
              </a:lnSpc>
            </a:pPr>
            <a:r>
              <a:rPr lang="en-US" sz="800" dirty="0" smtClean="0"/>
              <a:t>lib</a:t>
            </a:r>
            <a:endParaRPr lang="en-US" sz="800" dirty="0"/>
          </a:p>
        </p:txBody>
      </p:sp>
      <p:cxnSp>
        <p:nvCxnSpPr>
          <p:cNvPr id="19" name="Straight Connector 18"/>
          <p:cNvCxnSpPr/>
          <p:nvPr/>
        </p:nvCxnSpPr>
        <p:spPr>
          <a:xfrm rot="5400000">
            <a:off x="1609760" y="1943044"/>
            <a:ext cx="1426142" cy="1592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>
            <a:spLocks/>
          </p:cNvSpPr>
          <p:nvPr/>
        </p:nvSpPr>
        <p:spPr>
          <a:xfrm>
            <a:off x="3721833" y="1017899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HW </a:t>
            </a:r>
          </a:p>
          <a:p>
            <a:pPr algn="ctr">
              <a:lnSpc>
                <a:spcPts val="660"/>
              </a:lnSpc>
            </a:pPr>
            <a:r>
              <a:rPr lang="en-US" sz="800" dirty="0" smtClean="0"/>
              <a:t>proxy</a:t>
            </a:r>
            <a:endParaRPr lang="en-US" sz="800" dirty="0"/>
          </a:p>
        </p:txBody>
      </p:sp>
      <p:cxnSp>
        <p:nvCxnSpPr>
          <p:cNvPr id="20" name="Straight Connector 19"/>
          <p:cNvCxnSpPr/>
          <p:nvPr/>
        </p:nvCxnSpPr>
        <p:spPr>
          <a:xfrm rot="16200000" flipH="1">
            <a:off x="3227902" y="1940377"/>
            <a:ext cx="1419219" cy="1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>
            <a:spLocks/>
          </p:cNvSpPr>
          <p:nvPr/>
        </p:nvSpPr>
        <p:spPr>
          <a:xfrm>
            <a:off x="2946639" y="1014438"/>
            <a:ext cx="241300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bus</a:t>
            </a:r>
            <a:endParaRPr lang="en-US" sz="800" dirty="0"/>
          </a:p>
        </p:txBody>
      </p:sp>
      <p:cxnSp>
        <p:nvCxnSpPr>
          <p:cNvPr id="24" name="Straight Connector 23"/>
          <p:cNvCxnSpPr/>
          <p:nvPr/>
        </p:nvCxnSpPr>
        <p:spPr>
          <a:xfrm rot="5400000">
            <a:off x="2349173" y="1948091"/>
            <a:ext cx="1436234" cy="1590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/>
          <p:cNvSpPr>
            <a:spLocks/>
          </p:cNvSpPr>
          <p:nvPr/>
        </p:nvSpPr>
        <p:spPr>
          <a:xfrm>
            <a:off x="2589776" y="1014438"/>
            <a:ext cx="304800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driver</a:t>
            </a:r>
            <a:endParaRPr lang="en-US" sz="800" dirty="0"/>
          </a:p>
        </p:txBody>
      </p:sp>
      <p:cxnSp>
        <p:nvCxnSpPr>
          <p:cNvPr id="23" name="Straight Connector 22"/>
          <p:cNvCxnSpPr/>
          <p:nvPr/>
        </p:nvCxnSpPr>
        <p:spPr>
          <a:xfrm rot="5400000">
            <a:off x="2029108" y="1941432"/>
            <a:ext cx="1426144" cy="4818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10800000">
            <a:off x="3935924" y="1910780"/>
            <a:ext cx="470991" cy="158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 flipV="1">
            <a:off x="2323628" y="2266408"/>
            <a:ext cx="419085" cy="2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412757" y="1482815"/>
            <a:ext cx="909277" cy="158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2322034" y="1592657"/>
            <a:ext cx="417737" cy="158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rot="10800000">
            <a:off x="1409446" y="2361658"/>
            <a:ext cx="909904" cy="158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3671278" y="1772670"/>
            <a:ext cx="1002975" cy="11430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800" dirty="0" smtClean="0"/>
              <a:t>userIfc.methodName()</a:t>
            </a:r>
            <a:endParaRPr lang="en-US" sz="800" dirty="0"/>
          </a:p>
        </p:txBody>
      </p:sp>
      <p:sp>
        <p:nvSpPr>
          <p:cNvPr id="41" name="Rectangle 40"/>
          <p:cNvSpPr/>
          <p:nvPr/>
        </p:nvSpPr>
        <p:spPr>
          <a:xfrm>
            <a:off x="2281766" y="2112424"/>
            <a:ext cx="375738" cy="11430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800" dirty="0" smtClean="0"/>
              <a:t>wake_up()</a:t>
            </a:r>
            <a:endParaRPr lang="en-US" sz="800" dirty="0"/>
          </a:p>
        </p:txBody>
      </p:sp>
      <p:sp>
        <p:nvSpPr>
          <p:cNvPr id="42" name="Rounded Rectangle 41"/>
          <p:cNvSpPr>
            <a:spLocks/>
          </p:cNvSpPr>
          <p:nvPr/>
        </p:nvSpPr>
        <p:spPr>
          <a:xfrm>
            <a:off x="3240002" y="1019489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HW </a:t>
            </a:r>
          </a:p>
          <a:p>
            <a:pPr algn="ctr">
              <a:lnSpc>
                <a:spcPts val="660"/>
              </a:lnSpc>
            </a:pPr>
            <a:r>
              <a:rPr lang="en-US" sz="800" dirty="0" smtClean="0"/>
              <a:t>fifos</a:t>
            </a:r>
            <a:endParaRPr lang="en-US" sz="800" dirty="0"/>
          </a:p>
        </p:txBody>
      </p:sp>
      <p:cxnSp>
        <p:nvCxnSpPr>
          <p:cNvPr id="43" name="Straight Connector 42"/>
          <p:cNvCxnSpPr/>
          <p:nvPr/>
        </p:nvCxnSpPr>
        <p:spPr>
          <a:xfrm rot="16200000" flipH="1">
            <a:off x="2743010" y="1943441"/>
            <a:ext cx="1425346" cy="4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2408441" y="1458780"/>
            <a:ext cx="247255" cy="11430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800" dirty="0" smtClean="0"/>
              <a:t>poll()</a:t>
            </a:r>
            <a:endParaRPr lang="en-US" sz="800" dirty="0"/>
          </a:p>
        </p:txBody>
      </p:sp>
      <p:cxnSp>
        <p:nvCxnSpPr>
          <p:cNvPr id="51" name="Straight Arrow Connector 50"/>
          <p:cNvCxnSpPr/>
          <p:nvPr/>
        </p:nvCxnSpPr>
        <p:spPr>
          <a:xfrm>
            <a:off x="2736521" y="2159140"/>
            <a:ext cx="1199403" cy="158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3080783" y="2017330"/>
            <a:ext cx="525290" cy="11430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800" b="1" dirty="0" smtClean="0"/>
              <a:t>disableInt()</a:t>
            </a:r>
            <a:endParaRPr lang="en-US" sz="800" b="1" dirty="0"/>
          </a:p>
        </p:txBody>
      </p:sp>
      <p:sp>
        <p:nvSpPr>
          <p:cNvPr id="53" name="Rectangle 52"/>
          <p:cNvSpPr/>
          <p:nvPr/>
        </p:nvSpPr>
        <p:spPr>
          <a:xfrm>
            <a:off x="1485640" y="2228314"/>
            <a:ext cx="698499" cy="11430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800" dirty="0" smtClean="0"/>
              <a:t>return()</a:t>
            </a:r>
            <a:endParaRPr lang="en-US" sz="800" dirty="0"/>
          </a:p>
        </p:txBody>
      </p:sp>
      <p:sp>
        <p:nvSpPr>
          <p:cNvPr id="54" name="Rectangle 53"/>
          <p:cNvSpPr/>
          <p:nvPr/>
        </p:nvSpPr>
        <p:spPr>
          <a:xfrm>
            <a:off x="1439338" y="1351808"/>
            <a:ext cx="833961" cy="11430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800" dirty="0" smtClean="0"/>
              <a:t>lib.portalExec_poll()</a:t>
            </a:r>
            <a:endParaRPr lang="en-US" sz="800" dirty="0"/>
          </a:p>
        </p:txBody>
      </p:sp>
      <p:cxnSp>
        <p:nvCxnSpPr>
          <p:cNvPr id="58" name="Straight Arrow Connector 57"/>
          <p:cNvCxnSpPr/>
          <p:nvPr/>
        </p:nvCxnSpPr>
        <p:spPr>
          <a:xfrm rot="10800000">
            <a:off x="2744590" y="1994576"/>
            <a:ext cx="1191335" cy="1589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Rectangle 58"/>
          <p:cNvSpPr/>
          <p:nvPr/>
        </p:nvSpPr>
        <p:spPr>
          <a:xfrm>
            <a:off x="3131580" y="1859110"/>
            <a:ext cx="474494" cy="11430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800" b="1" dirty="0" smtClean="0"/>
              <a:t>signalInt()</a:t>
            </a:r>
            <a:endParaRPr lang="en-US" sz="800" b="1" dirty="0"/>
          </a:p>
        </p:txBody>
      </p:sp>
      <p:sp>
        <p:nvSpPr>
          <p:cNvPr id="242" name="Rectangle 241"/>
          <p:cNvSpPr/>
          <p:nvPr/>
        </p:nvSpPr>
        <p:spPr>
          <a:xfrm>
            <a:off x="1253052" y="2645846"/>
            <a:ext cx="3318947" cy="45719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en-US" sz="500" dirty="0"/>
          </a:p>
        </p:txBody>
      </p:sp>
      <p:cxnSp>
        <p:nvCxnSpPr>
          <p:cNvPr id="62" name="Straight Arrow Connector 61"/>
          <p:cNvCxnSpPr/>
          <p:nvPr/>
        </p:nvCxnSpPr>
        <p:spPr>
          <a:xfrm>
            <a:off x="1422406" y="1334037"/>
            <a:ext cx="2513518" cy="158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Rectangle 62"/>
          <p:cNvSpPr/>
          <p:nvPr/>
        </p:nvSpPr>
        <p:spPr>
          <a:xfrm>
            <a:off x="3097715" y="1351817"/>
            <a:ext cx="510358" cy="11430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800" b="1" dirty="0" smtClean="0"/>
              <a:t>enableInt()</a:t>
            </a:r>
            <a:endParaRPr lang="en-US" sz="800" b="1" dirty="0"/>
          </a:p>
        </p:txBody>
      </p:sp>
      <p:cxnSp>
        <p:nvCxnSpPr>
          <p:cNvPr id="66" name="Straight Arrow Connector 65"/>
          <p:cNvCxnSpPr/>
          <p:nvPr/>
        </p:nvCxnSpPr>
        <p:spPr>
          <a:xfrm>
            <a:off x="1412757" y="2532599"/>
            <a:ext cx="909277" cy="158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1358878" y="2401592"/>
            <a:ext cx="944032" cy="11430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800" dirty="0" smtClean="0"/>
              <a:t>lib.portalExec_event()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63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wrap="none" rtlCol="0" anchor="ctr"/>
      <a:lstStyle>
        <a:defPPr algn="ctr">
          <a:defRPr sz="500" dirty="0"/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  <a:lnDef>
      <a:spPr>
        <a:ln w="6350" cap="flat" cmpd="sng" algn="ctr">
          <a:solidFill>
            <a:srgbClr val="000000"/>
          </a:solidFill>
          <a:prstDash val="solid"/>
          <a:round/>
          <a:headEnd type="none" w="sm" len="sm"/>
          <a:tailEnd type="stealth" w="sm" len="sm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1788</TotalTime>
  <Words>42</Words>
  <Application>Microsoft Macintosh PowerPoint</Application>
  <PresentationFormat>On-screen Show (4:3)</PresentationFormat>
  <Paragraphs>22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Quanta Research Cambridge,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mirv</dc:creator>
  <cp:lastModifiedBy>mirv</cp:lastModifiedBy>
  <cp:revision>79</cp:revision>
  <dcterms:created xsi:type="dcterms:W3CDTF">2014-10-08T16:49:12Z</dcterms:created>
  <dcterms:modified xsi:type="dcterms:W3CDTF">2014-10-08T16:55:22Z</dcterms:modified>
</cp:coreProperties>
</file>