
<file path=[Content_Types].xml><?xml version="1.0" encoding="utf-8"?>
<Types xmlns="http://schemas.openxmlformats.org/package/2006/content-types">
  <Override PartName="/docProps/core.xml" ContentType="application/vnd.openxmlformats-package.core-properties+xml"/>
  <Override PartName="/ppt/slideLayouts/slideLayout6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docProps/app.xml" ContentType="application/vnd.openxmlformats-officedocument.extended-propertie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2.xml" ContentType="application/vnd.openxmlformats-officedocument.presentationml.slideLayout+xml"/>
  <Default Extension="bin" ContentType="application/vnd.openxmlformats-officedocument.presentationml.printerSettings"/>
  <Override PartName="/ppt/slides/slide1.xml" ContentType="application/vnd.openxmlformats-officedocument.presentationml.slide+xml"/>
  <Default Extension="rels" ContentType="application/vnd.openxmlformats-package.relationships+xml"/>
  <Override PartName="/ppt/slideLayouts/slideLayout4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vertBarState="maximized">
    <p:restoredLeft sz="15620"/>
    <p:restoredTop sz="94660"/>
  </p:normalViewPr>
  <p:slideViewPr>
    <p:cSldViewPr snapToGrid="0" snapToObjects="1">
      <p:cViewPr>
        <p:scale>
          <a:sx n="400" d="100"/>
          <a:sy n="400" d="100"/>
        </p:scale>
        <p:origin x="4480" y="3680"/>
      </p:cViewPr>
      <p:guideLst>
        <p:guide orient="horz" pos="2158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9/22/14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9/22/14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9/22/14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9/22/14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9/22/14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9/22/14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9/22/14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9/22/14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9/22/14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9/22/14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9/22/14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107341-D25B-7C46-B71C-7E91F8A7CA43}" type="datetimeFigureOut">
              <a:rPr lang="en-US" smtClean="0"/>
              <a:pPr/>
              <a:t>9/22/14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073854-970B-5A46-B153-29A3CE3E4B6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Rounded Rectangle 58"/>
          <p:cNvSpPr>
            <a:spLocks noChangeAspect="1"/>
          </p:cNvSpPr>
          <p:nvPr/>
        </p:nvSpPr>
        <p:spPr>
          <a:xfrm>
            <a:off x="2432048" y="2960116"/>
            <a:ext cx="965715" cy="595884"/>
          </a:xfrm>
          <a:prstGeom prst="roundRect">
            <a:avLst/>
          </a:prstGeom>
          <a:ln w="635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tIns="0" rIns="0" bIns="0" rtlCol="0" anchor="b"/>
          <a:lstStyle/>
          <a:p>
            <a:pPr algn="r"/>
            <a:r>
              <a:rPr lang="en-US" sz="500" dirty="0" smtClean="0"/>
              <a:t>Host System</a:t>
            </a:r>
            <a:endParaRPr lang="en-US" sz="500" dirty="0"/>
          </a:p>
        </p:txBody>
      </p:sp>
      <p:sp>
        <p:nvSpPr>
          <p:cNvPr id="60" name="Rounded Rectangle 59"/>
          <p:cNvSpPr>
            <a:spLocks noChangeAspect="1"/>
          </p:cNvSpPr>
          <p:nvPr/>
        </p:nvSpPr>
        <p:spPr>
          <a:xfrm>
            <a:off x="3508376" y="2960116"/>
            <a:ext cx="1123949" cy="595884"/>
          </a:xfrm>
          <a:prstGeom prst="roundRect">
            <a:avLst/>
          </a:prstGeom>
          <a:ln w="635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tIns="0" rIns="0" bIns="0" rtlCol="0" anchor="b"/>
          <a:lstStyle/>
          <a:p>
            <a:r>
              <a:rPr lang="en-US" sz="500" dirty="0" smtClean="0"/>
              <a:t>PCIe Expansion Card</a:t>
            </a:r>
            <a:endParaRPr lang="en-US" sz="500" dirty="0"/>
          </a:p>
        </p:txBody>
      </p:sp>
      <p:grpSp>
        <p:nvGrpSpPr>
          <p:cNvPr id="61" name="Group 60"/>
          <p:cNvGrpSpPr/>
          <p:nvPr/>
        </p:nvGrpSpPr>
        <p:grpSpPr>
          <a:xfrm>
            <a:off x="4252330" y="2979166"/>
            <a:ext cx="277813" cy="561340"/>
            <a:chOff x="4252329" y="2106295"/>
            <a:chExt cx="277813" cy="561340"/>
          </a:xfrm>
        </p:grpSpPr>
        <p:sp>
          <p:nvSpPr>
            <p:cNvPr id="62" name="Rectangle 61"/>
            <p:cNvSpPr>
              <a:spLocks noChangeAspect="1"/>
            </p:cNvSpPr>
            <p:nvPr/>
          </p:nvSpPr>
          <p:spPr>
            <a:xfrm>
              <a:off x="4252329" y="2106295"/>
              <a:ext cx="277813" cy="10414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vert="horz" wrap="none" lIns="0" tIns="0" rIns="0" bIns="0" rtlCol="0" anchor="t"/>
            <a:lstStyle/>
            <a:p>
              <a:r>
                <a:rPr lang="en-US" sz="500" dirty="0" smtClean="0"/>
                <a:t> flash chip</a:t>
              </a:r>
              <a:endParaRPr lang="en-US" sz="500" dirty="0"/>
            </a:p>
          </p:txBody>
        </p:sp>
        <p:sp>
          <p:nvSpPr>
            <p:cNvPr id="63" name="Rectangle 62"/>
            <p:cNvSpPr>
              <a:spLocks noChangeAspect="1"/>
            </p:cNvSpPr>
            <p:nvPr/>
          </p:nvSpPr>
          <p:spPr>
            <a:xfrm>
              <a:off x="4252329" y="2258695"/>
              <a:ext cx="277813" cy="10414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vert="horz" wrap="none" lIns="0" tIns="0" rIns="0" bIns="0" rtlCol="0" anchor="t"/>
            <a:lstStyle/>
            <a:p>
              <a:r>
                <a:rPr lang="en-US" sz="500" dirty="0" smtClean="0"/>
                <a:t> flash chip</a:t>
              </a:r>
              <a:endParaRPr lang="en-US" sz="500" dirty="0"/>
            </a:p>
          </p:txBody>
        </p:sp>
        <p:sp>
          <p:nvSpPr>
            <p:cNvPr id="64" name="Rectangle 63"/>
            <p:cNvSpPr>
              <a:spLocks noChangeAspect="1"/>
            </p:cNvSpPr>
            <p:nvPr/>
          </p:nvSpPr>
          <p:spPr>
            <a:xfrm>
              <a:off x="4252329" y="2411095"/>
              <a:ext cx="277813" cy="10414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vert="horz" wrap="none" lIns="0" tIns="0" rIns="0" bIns="0" rtlCol="0" anchor="t"/>
            <a:lstStyle/>
            <a:p>
              <a:r>
                <a:rPr lang="en-US" sz="500" dirty="0" smtClean="0"/>
                <a:t> flash chip</a:t>
              </a:r>
              <a:endParaRPr lang="en-US" sz="500" dirty="0"/>
            </a:p>
          </p:txBody>
        </p:sp>
        <p:sp>
          <p:nvSpPr>
            <p:cNvPr id="65" name="Rectangle 64"/>
            <p:cNvSpPr>
              <a:spLocks noChangeAspect="1"/>
            </p:cNvSpPr>
            <p:nvPr/>
          </p:nvSpPr>
          <p:spPr>
            <a:xfrm>
              <a:off x="4252329" y="2563495"/>
              <a:ext cx="277813" cy="10414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vert="horz" wrap="none" lIns="0" tIns="0" rIns="0" bIns="0" rtlCol="0" anchor="t"/>
            <a:lstStyle/>
            <a:p>
              <a:r>
                <a:rPr lang="en-US" sz="500" dirty="0" smtClean="0"/>
                <a:t> flash chip</a:t>
              </a:r>
              <a:endParaRPr lang="en-US" sz="500" dirty="0"/>
            </a:p>
          </p:txBody>
        </p:sp>
      </p:grpSp>
      <p:sp>
        <p:nvSpPr>
          <p:cNvPr id="66" name="Rectangle 65"/>
          <p:cNvSpPr>
            <a:spLocks/>
          </p:cNvSpPr>
          <p:nvPr/>
        </p:nvSpPr>
        <p:spPr>
          <a:xfrm>
            <a:off x="3625849" y="3076956"/>
            <a:ext cx="365760" cy="36576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tIns="0" bIns="0" rtlCol="0" anchor="ctr"/>
          <a:lstStyle/>
          <a:p>
            <a:pPr algn="ctr"/>
            <a:r>
              <a:rPr lang="en-US" sz="500" dirty="0" smtClean="0"/>
              <a:t>FPGA</a:t>
            </a:r>
            <a:endParaRPr lang="en-US" sz="500" dirty="0"/>
          </a:p>
        </p:txBody>
      </p:sp>
      <p:cxnSp>
        <p:nvCxnSpPr>
          <p:cNvPr id="71" name="Elbow Connector 70"/>
          <p:cNvCxnSpPr>
            <a:stCxn id="66" idx="3"/>
          </p:cNvCxnSpPr>
          <p:nvPr/>
        </p:nvCxnSpPr>
        <p:spPr>
          <a:xfrm flipV="1">
            <a:off x="3991609" y="3031236"/>
            <a:ext cx="260721" cy="228600"/>
          </a:xfrm>
          <a:prstGeom prst="bentConnector3">
            <a:avLst>
              <a:gd name="adj1" fmla="val 63396"/>
            </a:avLst>
          </a:prstGeom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2" name="Elbow Connector 71"/>
          <p:cNvCxnSpPr>
            <a:stCxn id="66" idx="3"/>
          </p:cNvCxnSpPr>
          <p:nvPr/>
        </p:nvCxnSpPr>
        <p:spPr>
          <a:xfrm flipV="1">
            <a:off x="3991609" y="3183636"/>
            <a:ext cx="260721" cy="76200"/>
          </a:xfrm>
          <a:prstGeom prst="bentConnector3">
            <a:avLst>
              <a:gd name="adj1" fmla="val 63396"/>
            </a:avLst>
          </a:prstGeom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3" name="Elbow Connector 72"/>
          <p:cNvCxnSpPr>
            <a:stCxn id="66" idx="3"/>
          </p:cNvCxnSpPr>
          <p:nvPr/>
        </p:nvCxnSpPr>
        <p:spPr>
          <a:xfrm>
            <a:off x="3991609" y="3259836"/>
            <a:ext cx="260721" cy="76200"/>
          </a:xfrm>
          <a:prstGeom prst="bentConnector3">
            <a:avLst>
              <a:gd name="adj1" fmla="val 63396"/>
            </a:avLst>
          </a:prstGeom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4" name="Elbow Connector 73"/>
          <p:cNvCxnSpPr>
            <a:stCxn id="66" idx="3"/>
          </p:cNvCxnSpPr>
          <p:nvPr/>
        </p:nvCxnSpPr>
        <p:spPr>
          <a:xfrm>
            <a:off x="3991609" y="3259836"/>
            <a:ext cx="260721" cy="228600"/>
          </a:xfrm>
          <a:prstGeom prst="bentConnector3">
            <a:avLst>
              <a:gd name="adj1" fmla="val 63396"/>
            </a:avLst>
          </a:prstGeom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0" name="Rectangle 69"/>
          <p:cNvSpPr>
            <a:spLocks/>
          </p:cNvSpPr>
          <p:nvPr/>
        </p:nvSpPr>
        <p:spPr>
          <a:xfrm>
            <a:off x="2546350" y="2986205"/>
            <a:ext cx="444074" cy="256032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none" lIns="0" tIns="0" rIns="0" bIns="0" rtlCol="0" anchor="ctr"/>
          <a:lstStyle/>
          <a:p>
            <a:pPr algn="ctr"/>
            <a:r>
              <a:rPr lang="en-US" sz="500" dirty="0" smtClean="0"/>
              <a:t> System </a:t>
            </a:r>
          </a:p>
          <a:p>
            <a:pPr algn="ctr"/>
            <a:r>
              <a:rPr lang="en-US" sz="500" dirty="0" smtClean="0"/>
              <a:t>Memory</a:t>
            </a:r>
            <a:endParaRPr lang="en-US" sz="500" dirty="0"/>
          </a:p>
        </p:txBody>
      </p:sp>
      <p:grpSp>
        <p:nvGrpSpPr>
          <p:cNvPr id="86" name="Group 85"/>
          <p:cNvGrpSpPr/>
          <p:nvPr/>
        </p:nvGrpSpPr>
        <p:grpSpPr>
          <a:xfrm>
            <a:off x="2546350" y="3273117"/>
            <a:ext cx="444076" cy="256032"/>
            <a:chOff x="2796116" y="3257505"/>
            <a:chExt cx="365760" cy="182036"/>
          </a:xfrm>
        </p:grpSpPr>
        <p:grpSp>
          <p:nvGrpSpPr>
            <p:cNvPr id="67" name="Group 66"/>
            <p:cNvGrpSpPr/>
            <p:nvPr/>
          </p:nvGrpSpPr>
          <p:grpSpPr>
            <a:xfrm>
              <a:off x="2796116" y="3257505"/>
              <a:ext cx="365760" cy="182036"/>
              <a:chOff x="2672290" y="2300127"/>
              <a:chExt cx="423865" cy="364079"/>
            </a:xfrm>
          </p:grpSpPr>
          <p:sp>
            <p:nvSpPr>
              <p:cNvPr id="68" name="Rectangle 67"/>
              <p:cNvSpPr>
                <a:spLocks noChangeAspect="1"/>
              </p:cNvSpPr>
              <p:nvPr/>
            </p:nvSpPr>
            <p:spPr>
              <a:xfrm>
                <a:off x="2672291" y="2481326"/>
                <a:ext cx="423864" cy="18288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vert="horz" wrap="none" tIns="0" bIns="0" rtlCol="0" anchor="t"/>
              <a:lstStyle/>
              <a:p>
                <a:endParaRPr lang="en-US" sz="500" dirty="0" smtClean="0"/>
              </a:p>
            </p:txBody>
          </p:sp>
          <p:sp>
            <p:nvSpPr>
              <p:cNvPr id="69" name="Rectangle 68"/>
              <p:cNvSpPr>
                <a:spLocks noChangeAspect="1"/>
              </p:cNvSpPr>
              <p:nvPr/>
            </p:nvSpPr>
            <p:spPr>
              <a:xfrm>
                <a:off x="2672290" y="2300127"/>
                <a:ext cx="423864" cy="182880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vert="horz" wrap="none" tIns="0" bIns="0" rtlCol="0" anchor="ctr"/>
              <a:lstStyle/>
              <a:p>
                <a:pPr algn="ctr"/>
                <a:endParaRPr lang="en-US" sz="500" dirty="0" smtClean="0"/>
              </a:p>
            </p:txBody>
          </p:sp>
        </p:grpSp>
        <p:sp>
          <p:nvSpPr>
            <p:cNvPr id="75" name="TextBox 74"/>
            <p:cNvSpPr txBox="1"/>
            <p:nvPr/>
          </p:nvSpPr>
          <p:spPr>
            <a:xfrm>
              <a:off x="2840181" y="3259836"/>
              <a:ext cx="293119" cy="1203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500" dirty="0" smtClean="0"/>
                <a:t>CPU</a:t>
              </a:r>
              <a:endParaRPr lang="en-US" sz="500" dirty="0"/>
            </a:p>
          </p:txBody>
        </p:sp>
      </p:grpSp>
      <p:cxnSp>
        <p:nvCxnSpPr>
          <p:cNvPr id="80" name="Elbow Connector 79"/>
          <p:cNvCxnSpPr>
            <a:stCxn id="70" idx="3"/>
            <a:endCxn id="66" idx="1"/>
          </p:cNvCxnSpPr>
          <p:nvPr/>
        </p:nvCxnSpPr>
        <p:spPr>
          <a:xfrm>
            <a:off x="2990424" y="3114221"/>
            <a:ext cx="635425" cy="145615"/>
          </a:xfrm>
          <a:prstGeom prst="bentConnector3">
            <a:avLst>
              <a:gd name="adj1" fmla="val 33511"/>
            </a:avLst>
          </a:prstGeom>
          <a:ln w="127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3" name="Elbow Connector 82"/>
          <p:cNvCxnSpPr>
            <a:endCxn id="66" idx="1"/>
          </p:cNvCxnSpPr>
          <p:nvPr/>
        </p:nvCxnSpPr>
        <p:spPr>
          <a:xfrm flipV="1">
            <a:off x="2990426" y="3259836"/>
            <a:ext cx="635423" cy="141888"/>
          </a:xfrm>
          <a:prstGeom prst="bentConnector3">
            <a:avLst>
              <a:gd name="adj1" fmla="val 34010"/>
            </a:avLst>
          </a:prstGeom>
          <a:ln w="127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9" name="TextBox 108"/>
          <p:cNvSpPr txBox="1"/>
          <p:nvPr/>
        </p:nvSpPr>
        <p:spPr>
          <a:xfrm>
            <a:off x="3921759" y="3119134"/>
            <a:ext cx="325730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00" dirty="0" smtClean="0"/>
              <a:t>DDR</a:t>
            </a:r>
            <a:endParaRPr lang="en-US" sz="500" dirty="0"/>
          </a:p>
        </p:txBody>
      </p:sp>
      <p:sp>
        <p:nvSpPr>
          <p:cNvPr id="45" name="Octagon 44"/>
          <p:cNvSpPr/>
          <p:nvPr/>
        </p:nvSpPr>
        <p:spPr>
          <a:xfrm>
            <a:off x="3103614" y="3159322"/>
            <a:ext cx="201168" cy="201168"/>
          </a:xfrm>
          <a:prstGeom prst="octagon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TextBox 92"/>
          <p:cNvSpPr txBox="1"/>
          <p:nvPr/>
        </p:nvSpPr>
        <p:spPr>
          <a:xfrm>
            <a:off x="3059333" y="3168847"/>
            <a:ext cx="325730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00" dirty="0" smtClean="0"/>
              <a:t>PCIe</a:t>
            </a:r>
            <a:endParaRPr lang="en-US" sz="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1246</TotalTime>
  <Words>24</Words>
  <Application>Microsoft Macintosh PowerPoint</Application>
  <PresentationFormat>On-screen Show (4:3)</PresentationFormat>
  <Paragraphs>12</Paragraphs>
  <Slides>1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>Quanta Research Cambridge,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mirv</dc:creator>
  <cp:lastModifiedBy>mirv</cp:lastModifiedBy>
  <cp:revision>47</cp:revision>
  <dcterms:created xsi:type="dcterms:W3CDTF">2014-09-22T17:08:13Z</dcterms:created>
  <dcterms:modified xsi:type="dcterms:W3CDTF">2014-09-22T17:10:11Z</dcterms:modified>
</cp:coreProperties>
</file>