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>
    <p:restoredLeft sz="15620"/>
    <p:restoredTop sz="94660"/>
  </p:normalViewPr>
  <p:slideViewPr>
    <p:cSldViewPr snapToGrid="0" snapToObjects="1">
      <p:cViewPr>
        <p:scale>
          <a:sx n="300" d="100"/>
          <a:sy n="300" d="100"/>
        </p:scale>
        <p:origin x="40" y="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>
            <a:spLocks/>
          </p:cNvSpPr>
          <p:nvPr/>
        </p:nvSpPr>
        <p:spPr>
          <a:xfrm>
            <a:off x="2114535" y="2316293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KC705</a:t>
            </a:r>
          </a:p>
        </p:txBody>
      </p:sp>
      <p:sp>
        <p:nvSpPr>
          <p:cNvPr id="48" name="Rounded Rectangle 47"/>
          <p:cNvSpPr>
            <a:spLocks/>
          </p:cNvSpPr>
          <p:nvPr/>
        </p:nvSpPr>
        <p:spPr>
          <a:xfrm>
            <a:off x="2588054" y="2316293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VC707</a:t>
            </a:r>
          </a:p>
        </p:txBody>
      </p:sp>
      <p:sp>
        <p:nvSpPr>
          <p:cNvPr id="55" name="Rounded Rectangle 54"/>
          <p:cNvSpPr>
            <a:spLocks/>
          </p:cNvSpPr>
          <p:nvPr/>
        </p:nvSpPr>
        <p:spPr>
          <a:xfrm>
            <a:off x="3061573" y="231708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ZYBO</a:t>
            </a:r>
            <a:endParaRPr lang="en-US" sz="800" dirty="0" smtClean="0"/>
          </a:p>
        </p:txBody>
      </p:sp>
      <p:sp>
        <p:nvSpPr>
          <p:cNvPr id="56" name="Rounded Rectangle 55"/>
          <p:cNvSpPr>
            <a:spLocks/>
          </p:cNvSpPr>
          <p:nvPr/>
        </p:nvSpPr>
        <p:spPr>
          <a:xfrm>
            <a:off x="3535092" y="231708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Zedboard</a:t>
            </a:r>
            <a:endParaRPr lang="en-US" sz="800" dirty="0" smtClean="0"/>
          </a:p>
        </p:txBody>
      </p:sp>
      <p:sp>
        <p:nvSpPr>
          <p:cNvPr id="57" name="Rounded Rectangle 56"/>
          <p:cNvSpPr>
            <a:spLocks/>
          </p:cNvSpPr>
          <p:nvPr/>
        </p:nvSpPr>
        <p:spPr>
          <a:xfrm>
            <a:off x="4008611" y="231708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ZC702</a:t>
            </a:r>
          </a:p>
        </p:txBody>
      </p:sp>
      <p:sp>
        <p:nvSpPr>
          <p:cNvPr id="60" name="Rounded Rectangle 59"/>
          <p:cNvSpPr>
            <a:spLocks/>
          </p:cNvSpPr>
          <p:nvPr/>
        </p:nvSpPr>
        <p:spPr>
          <a:xfrm>
            <a:off x="4482130" y="231708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ZC706</a:t>
            </a:r>
          </a:p>
        </p:txBody>
      </p:sp>
      <p:sp>
        <p:nvSpPr>
          <p:cNvPr id="61" name="Rounded Rectangle 60"/>
          <p:cNvSpPr>
            <a:spLocks/>
          </p:cNvSpPr>
          <p:nvPr/>
        </p:nvSpPr>
        <p:spPr>
          <a:xfrm>
            <a:off x="4955649" y="231708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Parallela</a:t>
            </a:r>
            <a:endParaRPr lang="en-US" sz="800" dirty="0" smtClean="0"/>
          </a:p>
          <a:p>
            <a:pPr algn="ctr">
              <a:lnSpc>
                <a:spcPts val="660"/>
              </a:lnSpc>
            </a:pPr>
            <a:r>
              <a:rPr lang="en-US" sz="600" dirty="0" smtClean="0"/>
              <a:t>(in progress)</a:t>
            </a:r>
          </a:p>
        </p:txBody>
      </p:sp>
      <p:sp>
        <p:nvSpPr>
          <p:cNvPr id="45" name="Rounded Rectangle 44"/>
          <p:cNvSpPr>
            <a:spLocks/>
          </p:cNvSpPr>
          <p:nvPr/>
        </p:nvSpPr>
        <p:spPr>
          <a:xfrm>
            <a:off x="2351481" y="1902048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PCIe</a:t>
            </a:r>
            <a:endParaRPr lang="en-US" sz="800" dirty="0" smtClean="0"/>
          </a:p>
        </p:txBody>
      </p:sp>
      <p:sp>
        <p:nvSpPr>
          <p:cNvPr id="68" name="Rounded Rectangle 67"/>
          <p:cNvSpPr>
            <a:spLocks/>
          </p:cNvSpPr>
          <p:nvPr/>
        </p:nvSpPr>
        <p:spPr>
          <a:xfrm>
            <a:off x="3781533" y="1902840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AXI</a:t>
            </a:r>
          </a:p>
        </p:txBody>
      </p:sp>
      <p:sp>
        <p:nvSpPr>
          <p:cNvPr id="44" name="Rounded Rectangle 43"/>
          <p:cNvSpPr>
            <a:spLocks/>
          </p:cNvSpPr>
          <p:nvPr/>
        </p:nvSpPr>
        <p:spPr>
          <a:xfrm>
            <a:off x="2351481" y="1487803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x86</a:t>
            </a:r>
          </a:p>
        </p:txBody>
      </p:sp>
      <p:sp>
        <p:nvSpPr>
          <p:cNvPr id="65" name="Rounded Rectangle 64"/>
          <p:cNvSpPr>
            <a:spLocks/>
          </p:cNvSpPr>
          <p:nvPr/>
        </p:nvSpPr>
        <p:spPr>
          <a:xfrm>
            <a:off x="3781533" y="148859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ARM</a:t>
            </a:r>
            <a:endParaRPr lang="en-US" sz="800" dirty="0" smtClean="0"/>
          </a:p>
        </p:txBody>
      </p:sp>
      <p:sp>
        <p:nvSpPr>
          <p:cNvPr id="79" name="Rounded Rectangle 78"/>
          <p:cNvSpPr>
            <a:spLocks/>
          </p:cNvSpPr>
          <p:nvPr/>
        </p:nvSpPr>
        <p:spPr>
          <a:xfrm>
            <a:off x="5194973" y="1487800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Bluesim</a:t>
            </a:r>
            <a:endParaRPr lang="en-US" sz="800" dirty="0" smtClean="0"/>
          </a:p>
        </p:txBody>
      </p:sp>
      <p:sp>
        <p:nvSpPr>
          <p:cNvPr id="8" name="Rounded Rectangle 7"/>
          <p:cNvSpPr>
            <a:spLocks/>
          </p:cNvSpPr>
          <p:nvPr/>
        </p:nvSpPr>
        <p:spPr>
          <a:xfrm>
            <a:off x="2114408" y="1073558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Ubuntu</a:t>
            </a:r>
            <a:endParaRPr lang="en-US" sz="800" dirty="0" smtClean="0"/>
          </a:p>
        </p:txBody>
      </p:sp>
      <p:sp>
        <p:nvSpPr>
          <p:cNvPr id="69" name="Rounded Rectangle 68"/>
          <p:cNvSpPr>
            <a:spLocks/>
          </p:cNvSpPr>
          <p:nvPr/>
        </p:nvSpPr>
        <p:spPr>
          <a:xfrm>
            <a:off x="2588554" y="1073558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Centos</a:t>
            </a:r>
          </a:p>
        </p:txBody>
      </p:sp>
      <p:sp>
        <p:nvSpPr>
          <p:cNvPr id="64" name="Rounded Rectangle 63"/>
          <p:cNvSpPr>
            <a:spLocks/>
          </p:cNvSpPr>
          <p:nvPr/>
        </p:nvSpPr>
        <p:spPr>
          <a:xfrm>
            <a:off x="3546708" y="1074350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Ubuntu</a:t>
            </a:r>
            <a:endParaRPr lang="en-US" sz="800" dirty="0" smtClean="0"/>
          </a:p>
        </p:txBody>
      </p:sp>
      <p:sp>
        <p:nvSpPr>
          <p:cNvPr id="70" name="Rounded Rectangle 69"/>
          <p:cNvSpPr>
            <a:spLocks/>
          </p:cNvSpPr>
          <p:nvPr/>
        </p:nvSpPr>
        <p:spPr>
          <a:xfrm>
            <a:off x="4016358" y="1074350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Android</a:t>
            </a:r>
          </a:p>
        </p:txBody>
      </p:sp>
      <p:sp>
        <p:nvSpPr>
          <p:cNvPr id="81" name="Rounded Rectangle 80"/>
          <p:cNvSpPr>
            <a:spLocks/>
          </p:cNvSpPr>
          <p:nvPr/>
        </p:nvSpPr>
        <p:spPr>
          <a:xfrm>
            <a:off x="4957900" y="107355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Ubuntu</a:t>
            </a:r>
            <a:endParaRPr lang="en-US" sz="800" dirty="0" smtClean="0"/>
          </a:p>
        </p:txBody>
      </p:sp>
      <p:sp>
        <p:nvSpPr>
          <p:cNvPr id="82" name="Rounded Rectangle 81"/>
          <p:cNvSpPr>
            <a:spLocks/>
          </p:cNvSpPr>
          <p:nvPr/>
        </p:nvSpPr>
        <p:spPr>
          <a:xfrm>
            <a:off x="5432046" y="1073555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Centos</a:t>
            </a:r>
          </a:p>
        </p:txBody>
      </p:sp>
      <p:cxnSp>
        <p:nvCxnSpPr>
          <p:cNvPr id="84" name="Straight Connector 83"/>
          <p:cNvCxnSpPr>
            <a:stCxn id="8" idx="2"/>
            <a:endCxn id="44" idx="0"/>
          </p:cNvCxnSpPr>
          <p:nvPr/>
        </p:nvCxnSpPr>
        <p:spPr>
          <a:xfrm rot="16200000" flipH="1">
            <a:off x="2350434" y="1271871"/>
            <a:ext cx="194789" cy="23707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69" idx="2"/>
            <a:endCxn id="44" idx="0"/>
          </p:cNvCxnSpPr>
          <p:nvPr/>
        </p:nvCxnSpPr>
        <p:spPr>
          <a:xfrm rot="5400000">
            <a:off x="2587508" y="1271872"/>
            <a:ext cx="194789" cy="23707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44" idx="2"/>
          </p:cNvCxnSpPr>
          <p:nvPr/>
        </p:nvCxnSpPr>
        <p:spPr>
          <a:xfrm rot="5400000">
            <a:off x="2468574" y="1804256"/>
            <a:ext cx="194789" cy="79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45" idx="2"/>
            <a:endCxn id="47" idx="0"/>
          </p:cNvCxnSpPr>
          <p:nvPr/>
        </p:nvCxnSpPr>
        <p:spPr>
          <a:xfrm rot="5400000">
            <a:off x="2350498" y="2100425"/>
            <a:ext cx="194789" cy="236946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45" idx="2"/>
            <a:endCxn id="48" idx="0"/>
          </p:cNvCxnSpPr>
          <p:nvPr/>
        </p:nvCxnSpPr>
        <p:spPr>
          <a:xfrm rot="16200000" flipH="1">
            <a:off x="2587444" y="2100424"/>
            <a:ext cx="194789" cy="236947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64" idx="2"/>
            <a:endCxn id="65" idx="0"/>
          </p:cNvCxnSpPr>
          <p:nvPr/>
        </p:nvCxnSpPr>
        <p:spPr>
          <a:xfrm rot="16200000" flipH="1">
            <a:off x="3781610" y="1273787"/>
            <a:ext cx="194789" cy="234825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70" idx="2"/>
            <a:endCxn id="65" idx="0"/>
          </p:cNvCxnSpPr>
          <p:nvPr/>
        </p:nvCxnSpPr>
        <p:spPr>
          <a:xfrm rot="5400000">
            <a:off x="4016436" y="1273788"/>
            <a:ext cx="194789" cy="234825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65" idx="2"/>
            <a:endCxn id="68" idx="0"/>
          </p:cNvCxnSpPr>
          <p:nvPr/>
        </p:nvCxnSpPr>
        <p:spPr>
          <a:xfrm rot="5400000">
            <a:off x="3899023" y="1805445"/>
            <a:ext cx="194789" cy="1588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68" idx="2"/>
            <a:endCxn id="55" idx="0"/>
          </p:cNvCxnSpPr>
          <p:nvPr/>
        </p:nvCxnSpPr>
        <p:spPr>
          <a:xfrm rot="5400000">
            <a:off x="3537123" y="1857790"/>
            <a:ext cx="194789" cy="723800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68" idx="2"/>
            <a:endCxn id="56" idx="0"/>
          </p:cNvCxnSpPr>
          <p:nvPr/>
        </p:nvCxnSpPr>
        <p:spPr>
          <a:xfrm rot="5400000">
            <a:off x="3773102" y="2093769"/>
            <a:ext cx="194789" cy="251842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stCxn id="68" idx="2"/>
            <a:endCxn id="61" idx="0"/>
          </p:cNvCxnSpPr>
          <p:nvPr/>
        </p:nvCxnSpPr>
        <p:spPr>
          <a:xfrm rot="16200000" flipH="1">
            <a:off x="4481039" y="1637674"/>
            <a:ext cx="194789" cy="1164032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68" idx="2"/>
            <a:endCxn id="57" idx="0"/>
          </p:cNvCxnSpPr>
          <p:nvPr/>
        </p:nvCxnSpPr>
        <p:spPr>
          <a:xfrm rot="16200000" flipH="1">
            <a:off x="4009081" y="2109632"/>
            <a:ext cx="194789" cy="220116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68" idx="2"/>
            <a:endCxn id="60" idx="0"/>
          </p:cNvCxnSpPr>
          <p:nvPr/>
        </p:nvCxnSpPr>
        <p:spPr>
          <a:xfrm rot="16200000" flipH="1">
            <a:off x="4245060" y="1873653"/>
            <a:ext cx="194789" cy="69207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82" idx="2"/>
            <a:endCxn id="79" idx="0"/>
          </p:cNvCxnSpPr>
          <p:nvPr/>
        </p:nvCxnSpPr>
        <p:spPr>
          <a:xfrm rot="5400000">
            <a:off x="5431000" y="1271869"/>
            <a:ext cx="194789" cy="23707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81" idx="2"/>
            <a:endCxn id="79" idx="0"/>
          </p:cNvCxnSpPr>
          <p:nvPr/>
        </p:nvCxnSpPr>
        <p:spPr>
          <a:xfrm rot="16200000" flipH="1">
            <a:off x="5193926" y="1271868"/>
            <a:ext cx="194789" cy="23707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" name="Rounded Rectangle 153"/>
          <p:cNvSpPr>
            <a:spLocks/>
          </p:cNvSpPr>
          <p:nvPr/>
        </p:nvSpPr>
        <p:spPr>
          <a:xfrm>
            <a:off x="5429165" y="2316292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Zynq</a:t>
            </a:r>
            <a:endParaRPr lang="en-US" sz="800" dirty="0" smtClean="0"/>
          </a:p>
          <a:p>
            <a:pPr algn="ctr">
              <a:lnSpc>
                <a:spcPts val="660"/>
              </a:lnSpc>
            </a:pPr>
            <a:r>
              <a:rPr lang="en-US" sz="600" dirty="0" smtClean="0"/>
              <a:t>Mini-ITX</a:t>
            </a:r>
          </a:p>
        </p:txBody>
      </p:sp>
      <p:cxnSp>
        <p:nvCxnSpPr>
          <p:cNvPr id="155" name="Straight Connector 154"/>
          <p:cNvCxnSpPr>
            <a:stCxn id="68" idx="2"/>
            <a:endCxn id="154" idx="0"/>
          </p:cNvCxnSpPr>
          <p:nvPr/>
        </p:nvCxnSpPr>
        <p:spPr>
          <a:xfrm rot="16200000" flipH="1">
            <a:off x="4723235" y="1395478"/>
            <a:ext cx="193996" cy="1647632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wrap="none" rtlCol="0" anchor="ctr"/>
      <a:lstStyle>
        <a:defPPr algn="ctr">
          <a:defRPr sz="500" dirty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635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26</Words>
  <Application>Microsoft Macintosh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87</cp:revision>
  <dcterms:created xsi:type="dcterms:W3CDTF">2014-09-26T17:04:36Z</dcterms:created>
  <dcterms:modified xsi:type="dcterms:W3CDTF">2014-09-26T17:45:30Z</dcterms:modified>
</cp:coreProperties>
</file>